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64" r:id="rId11"/>
    <p:sldId id="265" r:id="rId12"/>
    <p:sldId id="270" r:id="rId13"/>
    <p:sldId id="278" r:id="rId14"/>
    <p:sldId id="282" r:id="rId15"/>
    <p:sldId id="266" r:id="rId16"/>
    <p:sldId id="267" r:id="rId17"/>
    <p:sldId id="272" r:id="rId18"/>
    <p:sldId id="280" r:id="rId19"/>
    <p:sldId id="281" r:id="rId20"/>
    <p:sldId id="268" r:id="rId21"/>
    <p:sldId id="262" r:id="rId22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20/6/2026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accent6"/>
                </a:solidFill>
              </a:rPr>
              <a:t>HACIA LA ETERNIDAD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498621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>
                <a:solidFill>
                  <a:schemeClr val="bg1"/>
                </a:solidFill>
                <a:latin typeface="Bahnschrift SemiCondensed" panose="020B0502040204020203" pitchFamily="34" charset="0"/>
              </a:rPr>
              <a:t>«Amados, ahora ya somos hijos de Dios; y, aunque no se ve aún lo que hemos de ser, sabemos que cuando Cristo aparezca seremos semejantes a él, porque lo veremos como es él» (1 Juan 3: 2).</a:t>
            </a:r>
            <a:endParaRPr lang="es-DO" sz="3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27 de junio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13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41969" y="523631"/>
            <a:ext cx="83780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Todos necesitamos un reavivamiento espiritual. Es muy fácil caer en la complacencia o incluso olvidar lo que Dios ha hecho y está haciendo por nosotros. ¿Qué creyente fiel, aunque tenga luchas, no podría elevar una plegaria como la siguiente: «¡Haz resplandecer tu rostro, y seremos salvos!» (Sal. 80: 19)? Cuando aceptas lo que Jesús ha hecho por ti, cuando sabes que tus pecados han sido perdonados y que estás cubierto por su perfecta justicia, acreditada a ti por la fe, puedes estar seguro de que eres salvo en él. </a:t>
            </a:r>
            <a:endParaRPr lang="es-DO" sz="3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56185" y="1901634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¿De qué manera visible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y majestuosa aparecerá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Jesús en su segunda venida?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77908" y="2278185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Descenderá 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sobre una nube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blanca, acompañado por miles de ángeles, y absolutamente todo ojo lo verá.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180493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Miré, y he aquí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nube blanca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sobre la nube uno sentado semejante al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Hijo del Hombre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tenía en la cabeza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corona de oro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en la mano una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hoz aguda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Ap. 14: 14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Ap. 1: 7 He aquí que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viene con las nubes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todo ojo le verá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los que le traspasaron; y todos los linajes de la tierra harán lamentación por él. Sí, amén.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2 Corintios 4: 17-18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01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31 Cuando el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Hijo del Hombre venga en su gloria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todos los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santos ángeles con él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entonces se sentará en su trono de gloria,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Mt. 25: 31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568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800" dirty="0">
                <a:solidFill>
                  <a:schemeClr val="bg1"/>
                </a:solidFill>
              </a:rPr>
              <a:t>¡Qué pensamiento tan asombroso y magnífico! Un día veremos a Jesús, oiremos su voz y confesaremos que él es el Señor, Aquel de quien hemos leído, en cuyo nombre hemos orado y de quien hemos hablado a otros. Veremos cara a cara a Aquel a quien nuestros corazones han anhelado. Podemos estar seguros de ello, porque Dios es fiel y sus promesas son verdaderas (</a:t>
            </a:r>
            <a:r>
              <a:rPr lang="es-ES" sz="3800" dirty="0" err="1">
                <a:solidFill>
                  <a:schemeClr val="bg1"/>
                </a:solidFill>
              </a:rPr>
              <a:t>Apoc</a:t>
            </a:r>
            <a:r>
              <a:rPr lang="es-ES" sz="3800" dirty="0">
                <a:solidFill>
                  <a:schemeClr val="bg1"/>
                </a:solidFill>
              </a:rPr>
              <a:t>. 22: 6).   </a:t>
            </a:r>
            <a:endParaRPr lang="es-DO" sz="38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2844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lunes.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64000" y="2010524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¿Qué sucederá con los hijos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de Dios que murieron antes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del regreso de Cristo?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Escucharán la voz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Señor con 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sonido de trompeta y resucitarán primero con cuerpos transformados.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241606"/>
            <a:ext cx="8732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el </a:t>
            </a:r>
            <a:r>
              <a:rPr lang="es-ES" sz="48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Señor mismo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 voz de mando, con voz de arcángel, y con trompeta de Dios, descenderá del cielo; y </a:t>
            </a:r>
            <a:r>
              <a:rPr lang="es-ES" sz="48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los muertos en Cristo resucitarán primero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1 Tesalonicenses 4: 16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Mas nuestra ciudadanía está en los cielos, de donde también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esperamos al Salvador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al Señor Jesucristo; 21 el cual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transformará el cuerpo de la humillación nuestra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sea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semejante al cuerpo de la gloria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suya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 el poder con el cual puede también sujetar a sí mismo todas las cosas.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Filipenses 3: 20-21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52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El que da testimonio de estas cosas dice: Ciertamente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vengo en breve.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Amén;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sí, ven, Señor Jesús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Apocalipsis 22: 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4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Ven Cristo Ven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38061" y="1062891"/>
            <a:ext cx="83780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Si morimos antes de que Cristo vuelva, lo primero que veremos al abrir nuevamente nuestros ojos será el regreso de Cristo. Nuestra vida transcurre rápidamente, y así de rápido regresará Jesús por nosotros.  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mantener vivo el anhelo de que Cristo venga pronto, predicando su evangelio?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1940712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¿Por qué vemos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que el mundo actual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 se agita y gime?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Porque las señales proféticas se están cumpliendo ante nuestros ojos, señalando que el</a:t>
            </a:r>
          </a:p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fin se acerca.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344789" y="428178"/>
            <a:ext cx="87325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oiréis de guerras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rumores de guerras; mirad que no os turbéis, porque es necesario que todo esto acontezca; pero aún no es el fin. 7 Porque se levantará nación contra nación, y reino contra reino; y habrá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pestes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hambres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terremotos en diferentes lugares. 8 Y todo esto será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principio de dolores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9 Entonces os entregarán a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tribulación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os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 matarán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seréis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aborrecidos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todas las gentes por causa de mi nombre. 10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Muchos tropezarán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entonces, y se entregarán unos a otros, y unos a otros se aborrecerán. 11 Y muchos </a:t>
            </a:r>
            <a:r>
              <a:rPr lang="es-ES" sz="3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falsos profetas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se levantarán, y engañarán a muchos;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24: 6-11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7 Mas el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fin de todas las cosas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 acerca; sed, pues, sobrios, y velad en oración.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1 Pedro 4: 7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800" dirty="0">
                <a:solidFill>
                  <a:schemeClr val="bg1"/>
                </a:solidFill>
              </a:rPr>
              <a:t>Guerras y rumores de guerras, naciones que se levantan contra otras, hambres, pestilencias, terremotos y persecuciones (Mat. 24: 6-11) están sucediendo a nuestro alrededor y parece que se intensifican a medida que el tiempo transcurre. Ciertamente vivimos tiempos difíciles, en los que necesitamos una relación sólida con Dios.   </a:t>
            </a:r>
            <a:endParaRPr lang="es-DO" sz="38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460253" y="2081599"/>
            <a:ext cx="269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103078" y="2104835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¿Qué debemos buscar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sabiendo que nuestra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vida aquí es breve?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77908" y="2246923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Un  reavivamiento espiritual,  suplicando que Dios haga resplandecer su rostro sobre nosotros para ser salvos por su gracia, por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medio de la fe.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442466"/>
            <a:ext cx="87325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13 Ahora escuchen esto, ustedes que dicen: «Hoy o mañana iremos a tal o cual ciudad, pasaremos allí un año, haremos negocios y ganaremos dinero». 14 ¡Y eso que ni siquiera saben qué sucederá mañana! ¿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Qué es su vida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? Ustedes son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como la niebla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aparece por </a:t>
            </a:r>
            <a:r>
              <a:rPr lang="es-ES" sz="4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un momento y luego se desvanece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Santiago 4: 13-14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¡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Restáuranos,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Señor Dios de los Ejércitos!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Haz resplandecer tu rostro sobre nosotros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sálvanos.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979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80: 19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1024</Words>
  <Application>Microsoft Office PowerPoint</Application>
  <PresentationFormat>Widescreen</PresentationFormat>
  <Paragraphs>65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Bahnschrift SemiCondensed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jacquideshommeslive deshommes</cp:lastModifiedBy>
  <cp:revision>20</cp:revision>
  <dcterms:created xsi:type="dcterms:W3CDTF">2026-03-28T01:41:21Z</dcterms:created>
  <dcterms:modified xsi:type="dcterms:W3CDTF">2026-06-20T12:23:16Z</dcterms:modified>
</cp:coreProperties>
</file>