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Aptos" charset="1" panose="020B0004020202020204"/>
      <p:regular r:id="rId27"/>
    </p:embeddedFont>
    <p:embeddedFont>
      <p:font typeface="Arimo" charset="1" panose="020B0604020202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1"/>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1123074" y="1850892"/>
            <a:ext cx="7051774" cy="542925"/>
          </a:xfrm>
          <a:prstGeom prst="rect">
            <a:avLst/>
          </a:prstGeom>
        </p:spPr>
        <p:txBody>
          <a:bodyPr anchor="t" rtlCol="false" tIns="0" lIns="0" bIns="0" rIns="0">
            <a:spAutoFit/>
          </a:bodyPr>
          <a:lstStyle/>
          <a:p>
            <a:pPr algn="ctr">
              <a:lnSpc>
                <a:spcPts val="4200"/>
              </a:lnSpc>
            </a:pPr>
            <a:r>
              <a:rPr lang="en-US" sz="3500">
                <a:solidFill>
                  <a:srgbClr val="4EA72E"/>
                </a:solidFill>
                <a:latin typeface="Aptos"/>
                <a:ea typeface="Aptos"/>
                <a:cs typeface="Aptos"/>
                <a:sym typeface="Aptos"/>
              </a:rPr>
              <a:t>EL PECADO, EL EVANGELIO Y LA LEY</a:t>
            </a:r>
          </a:p>
        </p:txBody>
      </p:sp>
      <p:sp>
        <p:nvSpPr>
          <p:cNvPr name="TextBox 5" id="5"/>
          <p:cNvSpPr txBox="true"/>
          <p:nvPr/>
        </p:nvSpPr>
        <p:spPr>
          <a:xfrm rot="0">
            <a:off x="947223" y="3965629"/>
            <a:ext cx="7296445" cy="3905250"/>
          </a:xfrm>
          <a:prstGeom prst="rect">
            <a:avLst/>
          </a:prstGeom>
        </p:spPr>
        <p:txBody>
          <a:bodyPr anchor="t" rtlCol="false" tIns="0" lIns="0" bIns="0" rIns="0">
            <a:spAutoFit/>
          </a:bodyPr>
          <a:lstStyle/>
          <a:p>
            <a:pPr algn="l">
              <a:lnSpc>
                <a:spcPts val="5160"/>
              </a:lnSpc>
            </a:pPr>
            <a:r>
              <a:rPr lang="en-US" sz="4300">
                <a:solidFill>
                  <a:srgbClr val="000000"/>
                </a:solidFill>
                <a:latin typeface="Arimo"/>
                <a:ea typeface="Arimo"/>
                <a:cs typeface="Arimo"/>
                <a:sym typeface="Arimo"/>
              </a:rPr>
              <a:t>«Jamás olvidaré tus mandamientos, porque con ellos me has vivificado. Tuyo soy; sálvame porque he buscado tus mandamientos» (Sal. 119: 93, 94).</a:t>
            </a:r>
          </a:p>
        </p:txBody>
      </p:sp>
      <p:sp>
        <p:nvSpPr>
          <p:cNvPr name="TextBox 6" id="6"/>
          <p:cNvSpPr txBox="true"/>
          <p:nvPr/>
        </p:nvSpPr>
        <p:spPr>
          <a:xfrm rot="0">
            <a:off x="1123074" y="3274800"/>
            <a:ext cx="3978812" cy="481613"/>
          </a:xfrm>
          <a:prstGeom prst="rect">
            <a:avLst/>
          </a:prstGeom>
        </p:spPr>
        <p:txBody>
          <a:bodyPr anchor="t" rtlCol="false" tIns="0" lIns="0" bIns="0" rIns="0">
            <a:spAutoFit/>
          </a:bodyPr>
          <a:lstStyle/>
          <a:p>
            <a:pPr algn="l">
              <a:lnSpc>
                <a:spcPts val="3240"/>
              </a:lnSpc>
            </a:pPr>
            <a:r>
              <a:rPr lang="en-US" sz="2700">
                <a:solidFill>
                  <a:srgbClr val="C04F15"/>
                </a:solidFill>
                <a:latin typeface="Arimo"/>
                <a:ea typeface="Arimo"/>
                <a:cs typeface="Arimo"/>
                <a:sym typeface="Arimo"/>
              </a:rPr>
              <a:t>Versículo para memorizar</a:t>
            </a:r>
          </a:p>
        </p:txBody>
      </p:sp>
      <p:sp>
        <p:nvSpPr>
          <p:cNvPr name="TextBox 7" id="7"/>
          <p:cNvSpPr txBox="true"/>
          <p:nvPr/>
        </p:nvSpPr>
        <p:spPr>
          <a:xfrm rot="0">
            <a:off x="1123074" y="9323470"/>
            <a:ext cx="3978812" cy="409575"/>
          </a:xfrm>
          <a:prstGeom prst="rect">
            <a:avLst/>
          </a:prstGeom>
        </p:spPr>
        <p:txBody>
          <a:bodyPr anchor="t" rtlCol="false" tIns="0" lIns="0" bIns="0" rIns="0">
            <a:spAutoFit/>
          </a:bodyPr>
          <a:lstStyle/>
          <a:p>
            <a:pPr algn="l">
              <a:lnSpc>
                <a:spcPts val="3240"/>
              </a:lnSpc>
            </a:pPr>
            <a:r>
              <a:rPr lang="en-US" sz="2700">
                <a:solidFill>
                  <a:srgbClr val="C04F15"/>
                </a:solidFill>
                <a:latin typeface="Aptos"/>
                <a:ea typeface="Aptos"/>
                <a:cs typeface="Aptos"/>
                <a:sym typeface="Aptos"/>
              </a:rPr>
              <a:t>Sábado 30 de mayo 2026</a:t>
            </a:r>
          </a:p>
        </p:txBody>
      </p:sp>
      <p:sp>
        <p:nvSpPr>
          <p:cNvPr name="TextBox 8" id="8"/>
          <p:cNvSpPr txBox="true"/>
          <p:nvPr/>
        </p:nvSpPr>
        <p:spPr>
          <a:xfrm rot="0">
            <a:off x="12494457" y="9424511"/>
            <a:ext cx="3627120" cy="457200"/>
          </a:xfrm>
          <a:prstGeom prst="rect">
            <a:avLst/>
          </a:prstGeom>
        </p:spPr>
        <p:txBody>
          <a:bodyPr anchor="t" rtlCol="false" tIns="0" lIns="0" bIns="0" rIns="0">
            <a:spAutoFit/>
          </a:bodyPr>
          <a:lstStyle/>
          <a:p>
            <a:pPr algn="ctr">
              <a:lnSpc>
                <a:spcPts val="3600"/>
              </a:lnSpc>
            </a:pPr>
            <a:r>
              <a:rPr lang="en-US" sz="3000">
                <a:solidFill>
                  <a:srgbClr val="4EA72E"/>
                </a:solidFill>
                <a:latin typeface="Aptos"/>
                <a:ea typeface="Aptos"/>
                <a:cs typeface="Aptos"/>
                <a:sym typeface="Aptos"/>
              </a:rPr>
              <a:t>Lección 9</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4994910" y="2164347"/>
            <a:ext cx="12915900" cy="5334000"/>
          </a:xfrm>
          <a:prstGeom prst="rect">
            <a:avLst/>
          </a:prstGeom>
        </p:spPr>
        <p:txBody>
          <a:bodyPr anchor="t" rtlCol="false" tIns="0" lIns="0" bIns="0" rIns="0">
            <a:spAutoFit/>
          </a:bodyPr>
          <a:lstStyle/>
          <a:p>
            <a:pPr algn="l">
              <a:lnSpc>
                <a:spcPts val="10439"/>
              </a:lnSpc>
            </a:pPr>
            <a:r>
              <a:rPr lang="en-US" sz="8699">
                <a:solidFill>
                  <a:srgbClr val="000000"/>
                </a:solidFill>
                <a:latin typeface="Arimo"/>
                <a:ea typeface="Arimo"/>
                <a:cs typeface="Arimo"/>
                <a:sym typeface="Arimo"/>
              </a:rPr>
              <a:t> 4 Todo aquel que </a:t>
            </a:r>
            <a:r>
              <a:rPr lang="en-US" sz="8699">
                <a:solidFill>
                  <a:srgbClr val="C04F15"/>
                </a:solidFill>
                <a:latin typeface="Arimo"/>
                <a:ea typeface="Arimo"/>
                <a:cs typeface="Arimo"/>
                <a:sym typeface="Arimo"/>
              </a:rPr>
              <a:t>comete pecado</a:t>
            </a:r>
            <a:r>
              <a:rPr lang="en-US" sz="8699">
                <a:solidFill>
                  <a:srgbClr val="000000"/>
                </a:solidFill>
                <a:latin typeface="Arimo"/>
                <a:ea typeface="Arimo"/>
                <a:cs typeface="Arimo"/>
                <a:sym typeface="Arimo"/>
              </a:rPr>
              <a:t>, </a:t>
            </a:r>
            <a:r>
              <a:rPr lang="en-US" sz="8699">
                <a:solidFill>
                  <a:srgbClr val="C04F15"/>
                </a:solidFill>
                <a:latin typeface="Arimo"/>
                <a:ea typeface="Arimo"/>
                <a:cs typeface="Arimo"/>
                <a:sym typeface="Arimo"/>
              </a:rPr>
              <a:t>infringe también la ley</a:t>
            </a:r>
            <a:r>
              <a:rPr lang="en-US" sz="8699">
                <a:solidFill>
                  <a:srgbClr val="000000"/>
                </a:solidFill>
                <a:latin typeface="Arimo"/>
                <a:ea typeface="Arimo"/>
                <a:cs typeface="Arimo"/>
                <a:sym typeface="Arimo"/>
              </a:rPr>
              <a:t>;</a:t>
            </a:r>
            <a:r>
              <a:rPr lang="en-US" sz="8699">
                <a:solidFill>
                  <a:srgbClr val="000000"/>
                </a:solidFill>
                <a:latin typeface="Arimo"/>
                <a:ea typeface="Arimo"/>
                <a:cs typeface="Arimo"/>
                <a:sym typeface="Arimo"/>
              </a:rPr>
              <a:t> </a:t>
            </a:r>
            <a:r>
              <a:rPr lang="en-US" sz="8699">
                <a:solidFill>
                  <a:srgbClr val="000000"/>
                </a:solidFill>
                <a:latin typeface="Arimo"/>
                <a:ea typeface="Arimo"/>
                <a:cs typeface="Arimo"/>
                <a:sym typeface="Arimo"/>
              </a:rPr>
              <a:t>pu</a:t>
            </a:r>
            <a:r>
              <a:rPr lang="en-US" sz="8699">
                <a:solidFill>
                  <a:srgbClr val="000000"/>
                </a:solidFill>
                <a:latin typeface="Arimo"/>
                <a:ea typeface="Arimo"/>
                <a:cs typeface="Arimo"/>
                <a:sym typeface="Arimo"/>
              </a:rPr>
              <a:t>e</a:t>
            </a:r>
            <a:r>
              <a:rPr lang="en-US" sz="8699">
                <a:solidFill>
                  <a:srgbClr val="000000"/>
                </a:solidFill>
                <a:latin typeface="Arimo"/>
                <a:ea typeface="Arimo"/>
                <a:cs typeface="Arimo"/>
                <a:sym typeface="Arimo"/>
              </a:rPr>
              <a:t>s</a:t>
            </a:r>
            <a:r>
              <a:rPr lang="en-US" sz="8699">
                <a:solidFill>
                  <a:srgbClr val="000000"/>
                </a:solidFill>
                <a:latin typeface="Arimo"/>
                <a:ea typeface="Arimo"/>
                <a:cs typeface="Arimo"/>
                <a:sym typeface="Arimo"/>
              </a:rPr>
              <a:t> e</a:t>
            </a:r>
            <a:r>
              <a:rPr lang="en-US" sz="8699">
                <a:solidFill>
                  <a:srgbClr val="000000"/>
                </a:solidFill>
                <a:latin typeface="Arimo"/>
                <a:ea typeface="Arimo"/>
                <a:cs typeface="Arimo"/>
                <a:sym typeface="Arimo"/>
              </a:rPr>
              <a:t>l</a:t>
            </a:r>
            <a:r>
              <a:rPr lang="en-US" sz="8699">
                <a:solidFill>
                  <a:srgbClr val="000000"/>
                </a:solidFill>
                <a:latin typeface="Arimo"/>
                <a:ea typeface="Arimo"/>
                <a:cs typeface="Arimo"/>
                <a:sym typeface="Arimo"/>
              </a:rPr>
              <a:t> </a:t>
            </a:r>
            <a:r>
              <a:rPr lang="en-US" sz="8699">
                <a:solidFill>
                  <a:srgbClr val="C04F15"/>
                </a:solidFill>
                <a:latin typeface="Arimo"/>
                <a:ea typeface="Arimo"/>
                <a:cs typeface="Arimo"/>
                <a:sym typeface="Arimo"/>
              </a:rPr>
              <a:t>pecado</a:t>
            </a:r>
            <a:r>
              <a:rPr lang="en-US" sz="8699">
                <a:solidFill>
                  <a:srgbClr val="000000"/>
                </a:solidFill>
                <a:latin typeface="Arimo"/>
                <a:ea typeface="Arimo"/>
                <a:cs typeface="Arimo"/>
                <a:sym typeface="Arimo"/>
              </a:rPr>
              <a:t> e</a:t>
            </a:r>
            <a:r>
              <a:rPr lang="en-US" sz="8699">
                <a:solidFill>
                  <a:srgbClr val="000000"/>
                </a:solidFill>
                <a:latin typeface="Arimo"/>
                <a:ea typeface="Arimo"/>
                <a:cs typeface="Arimo"/>
                <a:sym typeface="Arimo"/>
              </a:rPr>
              <a:t>s </a:t>
            </a:r>
            <a:r>
              <a:rPr lang="en-US" sz="8699">
                <a:solidFill>
                  <a:srgbClr val="C04F15"/>
                </a:solidFill>
                <a:latin typeface="Arimo"/>
                <a:ea typeface="Arimo"/>
                <a:cs typeface="Arimo"/>
                <a:sym typeface="Arimo"/>
              </a:rPr>
              <a:t>infracción</a:t>
            </a:r>
            <a:r>
              <a:rPr lang="en-US" sz="8699">
                <a:solidFill>
                  <a:srgbClr val="000000"/>
                </a:solidFill>
                <a:latin typeface="Arimo"/>
                <a:ea typeface="Arimo"/>
                <a:cs typeface="Arimo"/>
                <a:sym typeface="Arimo"/>
              </a:rPr>
              <a:t> </a:t>
            </a:r>
            <a:r>
              <a:rPr lang="en-US" sz="8699">
                <a:solidFill>
                  <a:srgbClr val="000000"/>
                </a:solidFill>
                <a:latin typeface="Arimo"/>
                <a:ea typeface="Arimo"/>
                <a:cs typeface="Arimo"/>
                <a:sym typeface="Arimo"/>
              </a:rPr>
              <a:t>de</a:t>
            </a:r>
            <a:r>
              <a:rPr lang="en-US" sz="8699">
                <a:solidFill>
                  <a:srgbClr val="000000"/>
                </a:solidFill>
                <a:latin typeface="Arimo"/>
                <a:ea typeface="Arimo"/>
                <a:cs typeface="Arimo"/>
                <a:sym typeface="Arimo"/>
              </a:rPr>
              <a:t> </a:t>
            </a:r>
            <a:r>
              <a:rPr lang="en-US" sz="8699">
                <a:solidFill>
                  <a:srgbClr val="000000"/>
                </a:solidFill>
                <a:latin typeface="Arimo"/>
                <a:ea typeface="Arimo"/>
                <a:cs typeface="Arimo"/>
                <a:sym typeface="Arimo"/>
              </a:rPr>
              <a:t>l</a:t>
            </a:r>
            <a:r>
              <a:rPr lang="en-US" sz="8699">
                <a:solidFill>
                  <a:srgbClr val="000000"/>
                </a:solidFill>
                <a:latin typeface="Arimo"/>
                <a:ea typeface="Arimo"/>
                <a:cs typeface="Arimo"/>
                <a:sym typeface="Arimo"/>
              </a:rPr>
              <a:t>a </a:t>
            </a:r>
            <a:r>
              <a:rPr lang="en-US" sz="8699">
                <a:solidFill>
                  <a:srgbClr val="000000"/>
                </a:solidFill>
                <a:latin typeface="Arimo"/>
                <a:ea typeface="Arimo"/>
                <a:cs typeface="Arimo"/>
                <a:sym typeface="Arimo"/>
              </a:rPr>
              <a:t>ley</a:t>
            </a:r>
            <a:r>
              <a:rPr lang="en-US" sz="8699">
                <a:solidFill>
                  <a:srgbClr val="000000"/>
                </a:solidFill>
                <a:latin typeface="Arimo"/>
                <a:ea typeface="Arimo"/>
                <a:cs typeface="Arimo"/>
                <a:sym typeface="Arimo"/>
              </a:rPr>
              <a:t>.</a:t>
            </a:r>
          </a:p>
        </p:txBody>
      </p:sp>
      <p:sp>
        <p:nvSpPr>
          <p:cNvPr name="TextBox 5" id="5"/>
          <p:cNvSpPr txBox="true"/>
          <p:nvPr/>
        </p:nvSpPr>
        <p:spPr>
          <a:xfrm rot="0">
            <a:off x="1120140" y="3548663"/>
            <a:ext cx="2785986"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1 Ju</a:t>
            </a:r>
            <a:r>
              <a:rPr lang="en-US" sz="2700">
                <a:solidFill>
                  <a:srgbClr val="000000"/>
                </a:solidFill>
                <a:latin typeface="Aptos"/>
                <a:ea typeface="Aptos"/>
                <a:cs typeface="Aptos"/>
                <a:sym typeface="Aptos"/>
              </a:rPr>
              <a:t>an 3: 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117706" y="1352845"/>
            <a:ext cx="12915900" cy="7343775"/>
          </a:xfrm>
          <a:prstGeom prst="rect">
            <a:avLst/>
          </a:prstGeom>
        </p:spPr>
        <p:txBody>
          <a:bodyPr anchor="t" rtlCol="false" tIns="0" lIns="0" bIns="0" rIns="0">
            <a:spAutoFit/>
          </a:bodyPr>
          <a:lstStyle/>
          <a:p>
            <a:pPr algn="l">
              <a:lnSpc>
                <a:spcPts val="7200"/>
              </a:lnSpc>
            </a:pPr>
            <a:r>
              <a:rPr lang="en-US" sz="6000">
                <a:solidFill>
                  <a:srgbClr val="000000"/>
                </a:solidFill>
                <a:latin typeface="Arimo"/>
                <a:ea typeface="Arimo"/>
                <a:cs typeface="Arimo"/>
                <a:sym typeface="Arimo"/>
              </a:rPr>
              <a:t> 30 Y </a:t>
            </a:r>
            <a:r>
              <a:rPr lang="en-US" sz="6000">
                <a:solidFill>
                  <a:srgbClr val="C04F15"/>
                </a:solidFill>
                <a:latin typeface="Arimo"/>
                <a:ea typeface="Arimo"/>
                <a:cs typeface="Arimo"/>
                <a:sym typeface="Arimo"/>
              </a:rPr>
              <a:t>amarás al Señor tu Dios</a:t>
            </a:r>
            <a:r>
              <a:rPr lang="en-US" sz="6000">
                <a:solidFill>
                  <a:srgbClr val="000000"/>
                </a:solidFill>
                <a:latin typeface="Arimo"/>
                <a:ea typeface="Arimo"/>
                <a:cs typeface="Arimo"/>
                <a:sym typeface="Arimo"/>
              </a:rPr>
              <a:t> con todo tu corazón, y con toda tu alma, y con to</a:t>
            </a:r>
            <a:r>
              <a:rPr lang="en-US" sz="6000">
                <a:solidFill>
                  <a:srgbClr val="000000"/>
                </a:solidFill>
                <a:latin typeface="Arimo"/>
                <a:ea typeface="Arimo"/>
                <a:cs typeface="Arimo"/>
                <a:sym typeface="Arimo"/>
              </a:rPr>
              <a:t>da tu</a:t>
            </a:r>
            <a:r>
              <a:rPr lang="en-US" sz="6000">
                <a:solidFill>
                  <a:srgbClr val="000000"/>
                </a:solidFill>
                <a:latin typeface="Arimo"/>
                <a:ea typeface="Arimo"/>
                <a:cs typeface="Arimo"/>
                <a:sym typeface="Arimo"/>
              </a:rPr>
              <a:t> me</a:t>
            </a:r>
            <a:r>
              <a:rPr lang="en-US" sz="6000">
                <a:solidFill>
                  <a:srgbClr val="000000"/>
                </a:solidFill>
                <a:latin typeface="Arimo"/>
                <a:ea typeface="Arimo"/>
                <a:cs typeface="Arimo"/>
                <a:sym typeface="Arimo"/>
              </a:rPr>
              <a:t>nte y c</a:t>
            </a:r>
            <a:r>
              <a:rPr lang="en-US" sz="6000">
                <a:solidFill>
                  <a:srgbClr val="000000"/>
                </a:solidFill>
                <a:latin typeface="Arimo"/>
                <a:ea typeface="Arimo"/>
                <a:cs typeface="Arimo"/>
                <a:sym typeface="Arimo"/>
              </a:rPr>
              <a:t>o</a:t>
            </a:r>
            <a:r>
              <a:rPr lang="en-US" sz="6000">
                <a:solidFill>
                  <a:srgbClr val="000000"/>
                </a:solidFill>
                <a:latin typeface="Arimo"/>
                <a:ea typeface="Arimo"/>
                <a:cs typeface="Arimo"/>
                <a:sym typeface="Arimo"/>
              </a:rPr>
              <a:t>n</a:t>
            </a:r>
            <a:r>
              <a:rPr lang="en-US" sz="6000">
                <a:solidFill>
                  <a:srgbClr val="000000"/>
                </a:solidFill>
                <a:latin typeface="Arimo"/>
                <a:ea typeface="Arimo"/>
                <a:cs typeface="Arimo"/>
                <a:sym typeface="Arimo"/>
              </a:rPr>
              <a:t> </a:t>
            </a:r>
            <a:r>
              <a:rPr lang="en-US" sz="6000">
                <a:solidFill>
                  <a:srgbClr val="000000"/>
                </a:solidFill>
                <a:latin typeface="Arimo"/>
                <a:ea typeface="Arimo"/>
                <a:cs typeface="Arimo"/>
                <a:sym typeface="Arimo"/>
              </a:rPr>
              <a:t>to</a:t>
            </a:r>
            <a:r>
              <a:rPr lang="en-US" sz="6000">
                <a:solidFill>
                  <a:srgbClr val="000000"/>
                </a:solidFill>
                <a:latin typeface="Arimo"/>
                <a:ea typeface="Arimo"/>
                <a:cs typeface="Arimo"/>
                <a:sym typeface="Arimo"/>
              </a:rPr>
              <a:t>d</a:t>
            </a:r>
            <a:r>
              <a:rPr lang="en-US" sz="6000">
                <a:solidFill>
                  <a:srgbClr val="000000"/>
                </a:solidFill>
                <a:latin typeface="Arimo"/>
                <a:ea typeface="Arimo"/>
                <a:cs typeface="Arimo"/>
                <a:sym typeface="Arimo"/>
              </a:rPr>
              <a:t>as</a:t>
            </a:r>
            <a:r>
              <a:rPr lang="en-US" sz="6000">
                <a:solidFill>
                  <a:srgbClr val="000000"/>
                </a:solidFill>
                <a:latin typeface="Arimo"/>
                <a:ea typeface="Arimo"/>
                <a:cs typeface="Arimo"/>
                <a:sym typeface="Arimo"/>
              </a:rPr>
              <a:t> </a:t>
            </a:r>
            <a:r>
              <a:rPr lang="en-US" sz="6000">
                <a:solidFill>
                  <a:srgbClr val="000000"/>
                </a:solidFill>
                <a:latin typeface="Arimo"/>
                <a:ea typeface="Arimo"/>
                <a:cs typeface="Arimo"/>
                <a:sym typeface="Arimo"/>
              </a:rPr>
              <a:t>tus</a:t>
            </a:r>
            <a:r>
              <a:rPr lang="en-US" sz="6000">
                <a:solidFill>
                  <a:srgbClr val="000000"/>
                </a:solidFill>
                <a:latin typeface="Arimo"/>
                <a:ea typeface="Arimo"/>
                <a:cs typeface="Arimo"/>
                <a:sym typeface="Arimo"/>
              </a:rPr>
              <a:t> f</a:t>
            </a:r>
            <a:r>
              <a:rPr lang="en-US" sz="6000">
                <a:solidFill>
                  <a:srgbClr val="000000"/>
                </a:solidFill>
                <a:latin typeface="Arimo"/>
                <a:ea typeface="Arimo"/>
                <a:cs typeface="Arimo"/>
                <a:sym typeface="Arimo"/>
              </a:rPr>
              <a:t>u</a:t>
            </a:r>
            <a:r>
              <a:rPr lang="en-US" sz="6000">
                <a:solidFill>
                  <a:srgbClr val="000000"/>
                </a:solidFill>
                <a:latin typeface="Arimo"/>
                <a:ea typeface="Arimo"/>
                <a:cs typeface="Arimo"/>
                <a:sym typeface="Arimo"/>
              </a:rPr>
              <a:t>e</a:t>
            </a:r>
            <a:r>
              <a:rPr lang="en-US" sz="6000">
                <a:solidFill>
                  <a:srgbClr val="000000"/>
                </a:solidFill>
                <a:latin typeface="Arimo"/>
                <a:ea typeface="Arimo"/>
                <a:cs typeface="Arimo"/>
                <a:sym typeface="Arimo"/>
              </a:rPr>
              <a:t>rzas.</a:t>
            </a:r>
            <a:r>
              <a:rPr lang="en-US" sz="6000">
                <a:solidFill>
                  <a:srgbClr val="000000"/>
                </a:solidFill>
                <a:latin typeface="Arimo"/>
                <a:ea typeface="Arimo"/>
                <a:cs typeface="Arimo"/>
                <a:sym typeface="Arimo"/>
              </a:rPr>
              <a:t> Este es el principal mandamiento. 31 Y el segundo es semejante: </a:t>
            </a:r>
            <a:r>
              <a:rPr lang="en-US" sz="6000">
                <a:solidFill>
                  <a:srgbClr val="C04F15"/>
                </a:solidFill>
                <a:latin typeface="Arimo"/>
                <a:ea typeface="Arimo"/>
                <a:cs typeface="Arimo"/>
                <a:sym typeface="Arimo"/>
              </a:rPr>
              <a:t>Amarás a tu prójimo como a ti mismo</a:t>
            </a:r>
            <a:r>
              <a:rPr lang="en-US" sz="6000">
                <a:solidFill>
                  <a:srgbClr val="000000"/>
                </a:solidFill>
                <a:latin typeface="Arimo"/>
                <a:ea typeface="Arimo"/>
                <a:cs typeface="Arimo"/>
                <a:sym typeface="Arimo"/>
              </a:rPr>
              <a:t>. No hay otro mandamie</a:t>
            </a:r>
            <a:r>
              <a:rPr lang="en-US" sz="6000">
                <a:solidFill>
                  <a:srgbClr val="000000"/>
                </a:solidFill>
                <a:latin typeface="Arimo"/>
                <a:ea typeface="Arimo"/>
                <a:cs typeface="Arimo"/>
                <a:sym typeface="Arimo"/>
              </a:rPr>
              <a:t>nto</a:t>
            </a:r>
            <a:r>
              <a:rPr lang="en-US" sz="6000">
                <a:solidFill>
                  <a:srgbClr val="000000"/>
                </a:solidFill>
                <a:latin typeface="Arimo"/>
                <a:ea typeface="Arimo"/>
                <a:cs typeface="Arimo"/>
                <a:sym typeface="Arimo"/>
              </a:rPr>
              <a:t> </a:t>
            </a:r>
            <a:r>
              <a:rPr lang="en-US" sz="6000">
                <a:solidFill>
                  <a:srgbClr val="000000"/>
                </a:solidFill>
                <a:latin typeface="Arimo"/>
                <a:ea typeface="Arimo"/>
                <a:cs typeface="Arimo"/>
                <a:sym typeface="Arimo"/>
              </a:rPr>
              <a:t>may</a:t>
            </a:r>
            <a:r>
              <a:rPr lang="en-US" sz="6000">
                <a:solidFill>
                  <a:srgbClr val="000000"/>
                </a:solidFill>
                <a:latin typeface="Arimo"/>
                <a:ea typeface="Arimo"/>
                <a:cs typeface="Arimo"/>
                <a:sym typeface="Arimo"/>
              </a:rPr>
              <a:t>o</a:t>
            </a:r>
            <a:r>
              <a:rPr lang="en-US" sz="6000">
                <a:solidFill>
                  <a:srgbClr val="000000"/>
                </a:solidFill>
                <a:latin typeface="Arimo"/>
                <a:ea typeface="Arimo"/>
                <a:cs typeface="Arimo"/>
                <a:sym typeface="Arimo"/>
              </a:rPr>
              <a:t>r</a:t>
            </a:r>
            <a:r>
              <a:rPr lang="en-US" sz="6000">
                <a:solidFill>
                  <a:srgbClr val="000000"/>
                </a:solidFill>
                <a:latin typeface="Arimo"/>
                <a:ea typeface="Arimo"/>
                <a:cs typeface="Arimo"/>
                <a:sym typeface="Arimo"/>
              </a:rPr>
              <a:t> </a:t>
            </a:r>
            <a:r>
              <a:rPr lang="en-US" sz="6000">
                <a:solidFill>
                  <a:srgbClr val="000000"/>
                </a:solidFill>
                <a:latin typeface="Arimo"/>
                <a:ea typeface="Arimo"/>
                <a:cs typeface="Arimo"/>
                <a:sym typeface="Arimo"/>
              </a:rPr>
              <a:t>qu</a:t>
            </a:r>
            <a:r>
              <a:rPr lang="en-US" sz="6000">
                <a:solidFill>
                  <a:srgbClr val="000000"/>
                </a:solidFill>
                <a:latin typeface="Arimo"/>
                <a:ea typeface="Arimo"/>
                <a:cs typeface="Arimo"/>
                <a:sym typeface="Arimo"/>
              </a:rPr>
              <a:t>e </a:t>
            </a:r>
            <a:r>
              <a:rPr lang="en-US" sz="6000">
                <a:solidFill>
                  <a:srgbClr val="000000"/>
                </a:solidFill>
                <a:latin typeface="Arimo"/>
                <a:ea typeface="Arimo"/>
                <a:cs typeface="Arimo"/>
                <a:sym typeface="Arimo"/>
              </a:rPr>
              <a:t>est</a:t>
            </a:r>
            <a:r>
              <a:rPr lang="en-US" sz="6000">
                <a:solidFill>
                  <a:srgbClr val="000000"/>
                </a:solidFill>
                <a:latin typeface="Arimo"/>
                <a:ea typeface="Arimo"/>
                <a:cs typeface="Arimo"/>
                <a:sym typeface="Arimo"/>
              </a:rPr>
              <a:t>os</a:t>
            </a:r>
            <a:r>
              <a:rPr lang="en-US" sz="6000">
                <a:solidFill>
                  <a:srgbClr val="000000"/>
                </a:solidFill>
                <a:latin typeface="Arimo"/>
                <a:ea typeface="Arimo"/>
                <a:cs typeface="Arimo"/>
                <a:sym typeface="Arimo"/>
              </a:rPr>
              <a:t>.</a:t>
            </a:r>
          </a:p>
        </p:txBody>
      </p:sp>
      <p:sp>
        <p:nvSpPr>
          <p:cNvPr name="TextBox 5" id="5"/>
          <p:cNvSpPr txBox="true"/>
          <p:nvPr/>
        </p:nvSpPr>
        <p:spPr>
          <a:xfrm rot="0">
            <a:off x="1120140" y="3548663"/>
            <a:ext cx="2785986"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Marc</a:t>
            </a:r>
            <a:r>
              <a:rPr lang="en-US" sz="2700">
                <a:solidFill>
                  <a:srgbClr val="000000"/>
                </a:solidFill>
                <a:latin typeface="Aptos"/>
                <a:ea typeface="Aptos"/>
                <a:cs typeface="Aptos"/>
                <a:sym typeface="Aptos"/>
              </a:rPr>
              <a:t>os 12: 30-31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495782" y="141703"/>
            <a:ext cx="12384262" cy="9058275"/>
          </a:xfrm>
          <a:prstGeom prst="rect">
            <a:avLst/>
          </a:prstGeom>
        </p:spPr>
        <p:txBody>
          <a:bodyPr anchor="t" rtlCol="false" tIns="0" lIns="0" bIns="0" rIns="0">
            <a:spAutoFit/>
          </a:bodyPr>
          <a:lstStyle/>
          <a:p>
            <a:pPr algn="ctr">
              <a:lnSpc>
                <a:spcPts val="7139"/>
              </a:lnSpc>
            </a:pPr>
            <a:r>
              <a:rPr lang="en-US" sz="5949">
                <a:solidFill>
                  <a:srgbClr val="000000"/>
                </a:solidFill>
                <a:latin typeface="Aptos"/>
                <a:ea typeface="Aptos"/>
                <a:cs typeface="Aptos"/>
                <a:sym typeface="Aptos"/>
              </a:rPr>
              <a:t>Satanás ha distorsionado la belleza de la Ley divina para que sea vista por algunos como una carga. El legalismo, carente de amor y opuesto a la libertad, es a menudo asociado con la Ley, a pesar de que la Biblia dice: «En esto consiste el amor de Dios: en que guardemos sus mandamientos; y sus mandamientos no son gravosos» (1 Juan 5: 3). </a:t>
            </a:r>
          </a:p>
        </p:txBody>
      </p:sp>
      <p:sp>
        <p:nvSpPr>
          <p:cNvPr name="TextBox 5" id="5"/>
          <p:cNvSpPr txBox="true"/>
          <p:nvPr/>
        </p:nvSpPr>
        <p:spPr>
          <a:xfrm rot="0">
            <a:off x="699675" y="3103076"/>
            <a:ext cx="3896754" cy="476250"/>
          </a:xfrm>
          <a:prstGeom prst="rect">
            <a:avLst/>
          </a:prstGeom>
        </p:spPr>
        <p:txBody>
          <a:bodyPr anchor="t" rtlCol="false" tIns="0" lIns="0" bIns="0" rIns="0">
            <a:spAutoFit/>
          </a:bodyPr>
          <a:lstStyle/>
          <a:p>
            <a:pPr algn="ctr">
              <a:lnSpc>
                <a:spcPts val="3600"/>
              </a:lnSpc>
            </a:pPr>
            <a:r>
              <a:rPr lang="en-US" sz="3000">
                <a:solidFill>
                  <a:srgbClr val="000000"/>
                </a:solidFill>
                <a:latin typeface="Arimo"/>
                <a:ea typeface="Arimo"/>
                <a:cs typeface="Arimo"/>
                <a:sym typeface="Arimo"/>
              </a:rPr>
              <a:t>Lección de martes.</a:t>
            </a:r>
          </a:p>
        </p:txBody>
      </p:sp>
      <p:sp>
        <p:nvSpPr>
          <p:cNvPr name="TextBox 6" id="6"/>
          <p:cNvSpPr txBox="true"/>
          <p:nvPr/>
        </p:nvSpPr>
        <p:spPr>
          <a:xfrm rot="0">
            <a:off x="2354580" y="1503045"/>
            <a:ext cx="1205865" cy="462563"/>
          </a:xfrm>
          <a:prstGeom prst="rect">
            <a:avLst/>
          </a:prstGeom>
        </p:spPr>
        <p:txBody>
          <a:bodyPr anchor="t" rtlCol="false" tIns="0" lIns="0" bIns="0" rIns="0">
            <a:spAutoFit/>
          </a:bodyPr>
          <a:lstStyle/>
          <a:p>
            <a:pPr algn="ctr">
              <a:lnSpc>
                <a:spcPts val="3240"/>
              </a:lnSpc>
            </a:pPr>
            <a:r>
              <a:rPr lang="en-US" sz="2700">
                <a:solidFill>
                  <a:srgbClr val="4EA72E"/>
                </a:solidFill>
                <a:latin typeface="Aptos"/>
                <a:ea typeface="Aptos"/>
                <a:cs typeface="Aptos"/>
                <a:sym typeface="Aptos"/>
              </a:rPr>
              <a:t>B</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6175715" y="3021997"/>
            <a:ext cx="4037428" cy="4314825"/>
          </a:xfrm>
          <a:prstGeom prst="rect">
            <a:avLst/>
          </a:prstGeom>
        </p:spPr>
        <p:txBody>
          <a:bodyPr anchor="t" rtlCol="false" tIns="0" lIns="0" bIns="0" rIns="0">
            <a:spAutoFit/>
          </a:bodyPr>
          <a:lstStyle/>
          <a:p>
            <a:pPr algn="ctr">
              <a:lnSpc>
                <a:spcPts val="6779"/>
              </a:lnSpc>
            </a:pPr>
            <a:r>
              <a:rPr lang="en-US" sz="5649">
                <a:solidFill>
                  <a:srgbClr val="FFFFFF"/>
                </a:solidFill>
                <a:latin typeface="Arimo"/>
                <a:ea typeface="Arimo"/>
                <a:cs typeface="Arimo"/>
                <a:sym typeface="Arimo"/>
              </a:rPr>
              <a:t>¿Puede la Ley </a:t>
            </a:r>
          </a:p>
          <a:p>
            <a:pPr algn="ctr">
              <a:lnSpc>
                <a:spcPts val="6779"/>
              </a:lnSpc>
            </a:pPr>
            <a:r>
              <a:rPr lang="en-US" sz="5649">
                <a:solidFill>
                  <a:srgbClr val="FFFFFF"/>
                </a:solidFill>
                <a:latin typeface="Arimo"/>
                <a:ea typeface="Arimo"/>
                <a:cs typeface="Arimo"/>
                <a:sym typeface="Arimo"/>
              </a:rPr>
              <a:t>salvarnos o </a:t>
            </a:r>
          </a:p>
          <a:p>
            <a:pPr algn="ctr">
              <a:lnSpc>
                <a:spcPts val="6779"/>
              </a:lnSpc>
            </a:pPr>
            <a:r>
              <a:rPr lang="en-US" sz="5649">
                <a:solidFill>
                  <a:srgbClr val="FFFFFF"/>
                </a:solidFill>
                <a:latin typeface="Arimo"/>
                <a:ea typeface="Arimo"/>
                <a:cs typeface="Arimo"/>
                <a:sym typeface="Arimo"/>
              </a:rPr>
              <a:t>perdonarnos?</a:t>
            </a:r>
          </a:p>
        </p:txBody>
      </p:sp>
      <p:sp>
        <p:nvSpPr>
          <p:cNvPr name="TextBox 5" id="5"/>
          <p:cNvSpPr txBox="true"/>
          <p:nvPr/>
        </p:nvSpPr>
        <p:spPr>
          <a:xfrm rot="0">
            <a:off x="11908298" y="3443945"/>
            <a:ext cx="5045612" cy="5591175"/>
          </a:xfrm>
          <a:prstGeom prst="rect">
            <a:avLst/>
          </a:prstGeom>
        </p:spPr>
        <p:txBody>
          <a:bodyPr anchor="t" rtlCol="false" tIns="0" lIns="0" bIns="0" rIns="0">
            <a:spAutoFit/>
          </a:bodyPr>
          <a:lstStyle/>
          <a:p>
            <a:pPr algn="ctr">
              <a:lnSpc>
                <a:spcPts val="4920"/>
              </a:lnSpc>
            </a:pPr>
            <a:r>
              <a:rPr lang="en-US" sz="4100">
                <a:solidFill>
                  <a:srgbClr val="000000"/>
                </a:solidFill>
                <a:latin typeface="Arimo"/>
                <a:ea typeface="Arimo"/>
                <a:cs typeface="Arimo"/>
                <a:sym typeface="Arimo"/>
              </a:rPr>
              <a:t>No; la L</a:t>
            </a:r>
            <a:r>
              <a:rPr lang="en-US" sz="4100">
                <a:solidFill>
                  <a:srgbClr val="000000"/>
                </a:solidFill>
                <a:latin typeface="Arimo"/>
                <a:ea typeface="Arimo"/>
                <a:cs typeface="Arimo"/>
                <a:sym typeface="Arimo"/>
              </a:rPr>
              <a:t>ey solo</a:t>
            </a:r>
          </a:p>
          <a:p>
            <a:pPr algn="ctr">
              <a:lnSpc>
                <a:spcPts val="4920"/>
              </a:lnSpc>
            </a:pPr>
            <a:r>
              <a:rPr lang="en-US" sz="4100">
                <a:solidFill>
                  <a:srgbClr val="000000"/>
                </a:solidFill>
                <a:latin typeface="Arimo"/>
                <a:ea typeface="Arimo"/>
                <a:cs typeface="Arimo"/>
                <a:sym typeface="Arimo"/>
              </a:rPr>
              <a:t> expone el pecado, </a:t>
            </a:r>
          </a:p>
          <a:p>
            <a:pPr algn="ctr">
              <a:lnSpc>
                <a:spcPts val="4920"/>
              </a:lnSpc>
            </a:pPr>
            <a:r>
              <a:rPr lang="en-US" sz="4100">
                <a:solidFill>
                  <a:srgbClr val="000000"/>
                </a:solidFill>
                <a:latin typeface="Arimo"/>
                <a:ea typeface="Arimo"/>
                <a:cs typeface="Arimo"/>
                <a:sym typeface="Arimo"/>
              </a:rPr>
              <a:t>por lo que </a:t>
            </a:r>
          </a:p>
          <a:p>
            <a:pPr algn="ctr">
              <a:lnSpc>
                <a:spcPts val="4920"/>
              </a:lnSpc>
            </a:pPr>
            <a:r>
              <a:rPr lang="en-US" sz="4100">
                <a:solidFill>
                  <a:srgbClr val="000000"/>
                </a:solidFill>
                <a:latin typeface="Arimo"/>
                <a:ea typeface="Arimo"/>
                <a:cs typeface="Arimo"/>
                <a:sym typeface="Arimo"/>
              </a:rPr>
              <a:t>dependemos enteramente de la gracia del evangelio y de la justicia de Cristo recibida por la fe.</a:t>
            </a:r>
          </a:p>
        </p:txBody>
      </p:sp>
      <p:sp>
        <p:nvSpPr>
          <p:cNvPr name="TextBox 6" id="6"/>
          <p:cNvSpPr txBox="true"/>
          <p:nvPr/>
        </p:nvSpPr>
        <p:spPr>
          <a:xfrm rot="0">
            <a:off x="2131257" y="9778717"/>
            <a:ext cx="1071486" cy="462563"/>
          </a:xfrm>
          <a:prstGeom prst="rect">
            <a:avLst/>
          </a:prstGeom>
        </p:spPr>
        <p:txBody>
          <a:bodyPr anchor="t" rtlCol="false" tIns="0" lIns="0" bIns="0" rIns="0">
            <a:spAutoFit/>
          </a:bodyPr>
          <a:lstStyle/>
          <a:p>
            <a:pPr algn="l">
              <a:lnSpc>
                <a:spcPts val="3240"/>
              </a:lnSpc>
            </a:pPr>
            <a:r>
              <a:rPr lang="en-US" sz="2700">
                <a:solidFill>
                  <a:srgbClr val="000000"/>
                </a:solidFill>
                <a:latin typeface="Aptos"/>
                <a:ea typeface="Aptos"/>
                <a:cs typeface="Aptos"/>
                <a:sym typeface="Aptos"/>
              </a:rPr>
              <a:t>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4994910" y="1394689"/>
            <a:ext cx="12915900" cy="7562850"/>
          </a:xfrm>
          <a:prstGeom prst="rect">
            <a:avLst/>
          </a:prstGeom>
        </p:spPr>
        <p:txBody>
          <a:bodyPr anchor="t" rtlCol="false" tIns="0" lIns="0" bIns="0" rIns="0">
            <a:spAutoFit/>
          </a:bodyPr>
          <a:lstStyle/>
          <a:p>
            <a:pPr algn="l">
              <a:lnSpc>
                <a:spcPts val="7440"/>
              </a:lnSpc>
            </a:pPr>
            <a:r>
              <a:rPr lang="en-US" sz="6200">
                <a:solidFill>
                  <a:srgbClr val="000000"/>
                </a:solidFill>
                <a:latin typeface="Arimo"/>
                <a:ea typeface="Arimo"/>
                <a:cs typeface="Arimo"/>
                <a:sym typeface="Arimo"/>
              </a:rPr>
              <a:t> 17 No penséis que he venido para </a:t>
            </a:r>
            <a:r>
              <a:rPr lang="en-US" sz="6200">
                <a:solidFill>
                  <a:srgbClr val="C04F15"/>
                </a:solidFill>
                <a:latin typeface="Arimo"/>
                <a:ea typeface="Arimo"/>
                <a:cs typeface="Arimo"/>
                <a:sym typeface="Arimo"/>
              </a:rPr>
              <a:t>abrogar la ley</a:t>
            </a:r>
            <a:r>
              <a:rPr lang="en-US" sz="6200">
                <a:solidFill>
                  <a:srgbClr val="000000"/>
                </a:solidFill>
                <a:latin typeface="Arimo"/>
                <a:ea typeface="Arimo"/>
                <a:cs typeface="Arimo"/>
                <a:sym typeface="Arimo"/>
              </a:rPr>
              <a:t> o los profetas; no he venido para abrogar, sino </a:t>
            </a:r>
            <a:r>
              <a:rPr lang="en-US" sz="6200">
                <a:solidFill>
                  <a:srgbClr val="C04F15"/>
                </a:solidFill>
                <a:latin typeface="Arimo"/>
                <a:ea typeface="Arimo"/>
                <a:cs typeface="Arimo"/>
                <a:sym typeface="Arimo"/>
              </a:rPr>
              <a:t>para cumplir</a:t>
            </a:r>
            <a:r>
              <a:rPr lang="en-US" sz="6200">
                <a:solidFill>
                  <a:srgbClr val="000000"/>
                </a:solidFill>
                <a:latin typeface="Arimo"/>
                <a:ea typeface="Arimo"/>
                <a:cs typeface="Arimo"/>
                <a:sym typeface="Arimo"/>
              </a:rPr>
              <a:t>. 18 Porque de cierto os digo que hasta que pasen e</a:t>
            </a:r>
            <a:r>
              <a:rPr lang="en-US" sz="6200">
                <a:solidFill>
                  <a:srgbClr val="000000"/>
                </a:solidFill>
                <a:latin typeface="Arimo"/>
                <a:ea typeface="Arimo"/>
                <a:cs typeface="Arimo"/>
                <a:sym typeface="Arimo"/>
              </a:rPr>
              <a:t>l ciel</a:t>
            </a:r>
            <a:r>
              <a:rPr lang="en-US" sz="6200">
                <a:solidFill>
                  <a:srgbClr val="000000"/>
                </a:solidFill>
                <a:latin typeface="Arimo"/>
                <a:ea typeface="Arimo"/>
                <a:cs typeface="Arimo"/>
                <a:sym typeface="Arimo"/>
              </a:rPr>
              <a:t>o</a:t>
            </a:r>
            <a:r>
              <a:rPr lang="en-US" sz="6200">
                <a:solidFill>
                  <a:srgbClr val="000000"/>
                </a:solidFill>
                <a:latin typeface="Arimo"/>
                <a:ea typeface="Arimo"/>
                <a:cs typeface="Arimo"/>
                <a:sym typeface="Arimo"/>
              </a:rPr>
              <a:t> y la</a:t>
            </a:r>
            <a:r>
              <a:rPr lang="en-US" sz="6200">
                <a:solidFill>
                  <a:srgbClr val="000000"/>
                </a:solidFill>
                <a:latin typeface="Arimo"/>
                <a:ea typeface="Arimo"/>
                <a:cs typeface="Arimo"/>
                <a:sym typeface="Arimo"/>
              </a:rPr>
              <a:t> tierra, ni una jota </a:t>
            </a:r>
            <a:r>
              <a:rPr lang="en-US" sz="6200">
                <a:solidFill>
                  <a:srgbClr val="C04F15"/>
                </a:solidFill>
                <a:latin typeface="Arimo"/>
                <a:ea typeface="Arimo"/>
                <a:cs typeface="Arimo"/>
                <a:sym typeface="Arimo"/>
              </a:rPr>
              <a:t>ni una tilde pasará de la ley</a:t>
            </a:r>
            <a:r>
              <a:rPr lang="en-US" sz="6200">
                <a:solidFill>
                  <a:srgbClr val="000000"/>
                </a:solidFill>
                <a:latin typeface="Arimo"/>
                <a:ea typeface="Arimo"/>
                <a:cs typeface="Arimo"/>
                <a:sym typeface="Arimo"/>
              </a:rPr>
              <a:t>, hast</a:t>
            </a:r>
            <a:r>
              <a:rPr lang="en-US" sz="6200">
                <a:solidFill>
                  <a:srgbClr val="000000"/>
                </a:solidFill>
                <a:latin typeface="Arimo"/>
                <a:ea typeface="Arimo"/>
                <a:cs typeface="Arimo"/>
                <a:sym typeface="Arimo"/>
              </a:rPr>
              <a:t>a </a:t>
            </a:r>
            <a:r>
              <a:rPr lang="en-US" sz="6200">
                <a:solidFill>
                  <a:srgbClr val="000000"/>
                </a:solidFill>
                <a:latin typeface="Arimo"/>
                <a:ea typeface="Arimo"/>
                <a:cs typeface="Arimo"/>
                <a:sym typeface="Arimo"/>
              </a:rPr>
              <a:t>que todo s</a:t>
            </a:r>
            <a:r>
              <a:rPr lang="en-US" sz="6200">
                <a:solidFill>
                  <a:srgbClr val="000000"/>
                </a:solidFill>
                <a:latin typeface="Arimo"/>
                <a:ea typeface="Arimo"/>
                <a:cs typeface="Arimo"/>
                <a:sym typeface="Arimo"/>
              </a:rPr>
              <a:t>e</a:t>
            </a:r>
            <a:r>
              <a:rPr lang="en-US" sz="6200">
                <a:solidFill>
                  <a:srgbClr val="000000"/>
                </a:solidFill>
                <a:latin typeface="Arimo"/>
                <a:ea typeface="Arimo"/>
                <a:cs typeface="Arimo"/>
                <a:sym typeface="Arimo"/>
              </a:rPr>
              <a:t> haya cumplido</a:t>
            </a:r>
            <a:r>
              <a:rPr lang="en-US" sz="6200">
                <a:solidFill>
                  <a:srgbClr val="000000"/>
                </a:solidFill>
                <a:latin typeface="Arimo"/>
                <a:ea typeface="Arimo"/>
                <a:cs typeface="Arimo"/>
                <a:sym typeface="Arimo"/>
              </a:rPr>
              <a:t>.</a:t>
            </a:r>
          </a:p>
        </p:txBody>
      </p:sp>
      <p:sp>
        <p:nvSpPr>
          <p:cNvPr name="TextBox 5" id="5"/>
          <p:cNvSpPr txBox="true"/>
          <p:nvPr/>
        </p:nvSpPr>
        <p:spPr>
          <a:xfrm rot="0">
            <a:off x="858231" y="3560483"/>
            <a:ext cx="3186998"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Mateo 5: 17-18</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4994910" y="1385164"/>
            <a:ext cx="12915900" cy="7191375"/>
          </a:xfrm>
          <a:prstGeom prst="rect">
            <a:avLst/>
          </a:prstGeom>
        </p:spPr>
        <p:txBody>
          <a:bodyPr anchor="t" rtlCol="false" tIns="0" lIns="0" bIns="0" rIns="0">
            <a:spAutoFit/>
          </a:bodyPr>
          <a:lstStyle/>
          <a:p>
            <a:pPr algn="l">
              <a:lnSpc>
                <a:spcPts val="7081"/>
              </a:lnSpc>
            </a:pPr>
            <a:r>
              <a:rPr lang="en-US" sz="5901">
                <a:solidFill>
                  <a:srgbClr val="000000"/>
                </a:solidFill>
                <a:latin typeface="Arimo"/>
                <a:ea typeface="Arimo"/>
                <a:cs typeface="Arimo"/>
                <a:sym typeface="Arimo"/>
              </a:rPr>
              <a:t>16 sabiendo que el hombre </a:t>
            </a:r>
            <a:r>
              <a:rPr lang="en-US" sz="5901">
                <a:solidFill>
                  <a:srgbClr val="C04F15"/>
                </a:solidFill>
                <a:latin typeface="Arimo"/>
                <a:ea typeface="Arimo"/>
                <a:cs typeface="Arimo"/>
                <a:sym typeface="Arimo"/>
              </a:rPr>
              <a:t>no es justificado por las obras de la ley, sino por la fe de</a:t>
            </a:r>
            <a:r>
              <a:rPr lang="en-US" sz="5901">
                <a:solidFill>
                  <a:srgbClr val="000000"/>
                </a:solidFill>
                <a:latin typeface="Arimo"/>
                <a:ea typeface="Arimo"/>
                <a:cs typeface="Arimo"/>
                <a:sym typeface="Arimo"/>
              </a:rPr>
              <a:t> Jesucristo, nosotros también hemos creído en Jesucristo, para ser j</a:t>
            </a:r>
            <a:r>
              <a:rPr lang="en-US" sz="5901">
                <a:solidFill>
                  <a:srgbClr val="C04F15"/>
                </a:solidFill>
                <a:latin typeface="Arimo"/>
                <a:ea typeface="Arimo"/>
                <a:cs typeface="Arimo"/>
                <a:sym typeface="Arimo"/>
              </a:rPr>
              <a:t>ustificados por la fe de Cristo y no por las obras de la ley</a:t>
            </a:r>
            <a:r>
              <a:rPr lang="en-US" sz="5901">
                <a:solidFill>
                  <a:srgbClr val="000000"/>
                </a:solidFill>
                <a:latin typeface="Arimo"/>
                <a:ea typeface="Arimo"/>
                <a:cs typeface="Arimo"/>
                <a:sym typeface="Arimo"/>
              </a:rPr>
              <a:t>, por cu</a:t>
            </a:r>
            <a:r>
              <a:rPr lang="en-US" sz="5901">
                <a:solidFill>
                  <a:srgbClr val="000000"/>
                </a:solidFill>
                <a:latin typeface="Arimo"/>
                <a:ea typeface="Arimo"/>
                <a:cs typeface="Arimo"/>
                <a:sym typeface="Arimo"/>
              </a:rPr>
              <a:t>a</a:t>
            </a:r>
            <a:r>
              <a:rPr lang="en-US" sz="5901">
                <a:solidFill>
                  <a:srgbClr val="000000"/>
                </a:solidFill>
                <a:latin typeface="Arimo"/>
                <a:ea typeface="Arimo"/>
                <a:cs typeface="Arimo"/>
                <a:sym typeface="Arimo"/>
              </a:rPr>
              <a:t>nt</a:t>
            </a:r>
            <a:r>
              <a:rPr lang="en-US" sz="5901">
                <a:solidFill>
                  <a:srgbClr val="000000"/>
                </a:solidFill>
                <a:latin typeface="Arimo"/>
                <a:ea typeface="Arimo"/>
                <a:cs typeface="Arimo"/>
                <a:sym typeface="Arimo"/>
              </a:rPr>
              <a:t>o </a:t>
            </a:r>
            <a:r>
              <a:rPr lang="en-US" sz="5901">
                <a:solidFill>
                  <a:srgbClr val="C04F15"/>
                </a:solidFill>
                <a:latin typeface="Arimo"/>
                <a:ea typeface="Arimo"/>
                <a:cs typeface="Arimo"/>
                <a:sym typeface="Arimo"/>
              </a:rPr>
              <a:t>por las obras de la ley nadie será justificado</a:t>
            </a:r>
            <a:r>
              <a:rPr lang="en-US" sz="5901">
                <a:solidFill>
                  <a:srgbClr val="000000"/>
                </a:solidFill>
                <a:latin typeface="Arimo"/>
                <a:ea typeface="Arimo"/>
                <a:cs typeface="Arimo"/>
                <a:sym typeface="Arimo"/>
              </a:rPr>
              <a:t>.</a:t>
            </a:r>
          </a:p>
        </p:txBody>
      </p:sp>
      <p:sp>
        <p:nvSpPr>
          <p:cNvPr name="TextBox 5" id="5"/>
          <p:cNvSpPr txBox="true"/>
          <p:nvPr/>
        </p:nvSpPr>
        <p:spPr>
          <a:xfrm rot="0">
            <a:off x="858231" y="3560483"/>
            <a:ext cx="3186998"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Gálat</a:t>
            </a:r>
            <a:r>
              <a:rPr lang="en-US" sz="2700">
                <a:solidFill>
                  <a:srgbClr val="000000"/>
                </a:solidFill>
                <a:latin typeface="Aptos"/>
                <a:ea typeface="Aptos"/>
                <a:cs typeface="Aptos"/>
                <a:sym typeface="Aptos"/>
              </a:rPr>
              <a:t>as 2: 16</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495782" y="151228"/>
            <a:ext cx="12384262" cy="9715500"/>
          </a:xfrm>
          <a:prstGeom prst="rect">
            <a:avLst/>
          </a:prstGeom>
        </p:spPr>
        <p:txBody>
          <a:bodyPr anchor="t" rtlCol="false" tIns="0" lIns="0" bIns="0" rIns="0">
            <a:spAutoFit/>
          </a:bodyPr>
          <a:lstStyle/>
          <a:p>
            <a:pPr algn="ctr">
              <a:lnSpc>
                <a:spcPts val="6420"/>
              </a:lnSpc>
            </a:pPr>
            <a:r>
              <a:rPr lang="en-US" sz="5350">
                <a:solidFill>
                  <a:srgbClr val="000000"/>
                </a:solidFill>
                <a:latin typeface="Aptos"/>
                <a:ea typeface="Aptos"/>
                <a:cs typeface="Aptos"/>
                <a:sym typeface="Aptos"/>
              </a:rPr>
              <a:t>La Ley debe ir de la mano del evangelio, pues, aunque creemos en la vigencia de aquella y en la importancia de obedecerla, en lo que respecta a nuestra posición ante Dios, la Ley solo puede señalar el pecado. Ella no puede perdonar, justificar ni expiar. Esta es la razón por la que el evangelio es imprescindible para comprender la Ley, y por qué la muerte de Cristo en nuestro favor nos es imputada por la fe y no por nuestro cumplimiento de la Ley. </a:t>
            </a:r>
          </a:p>
        </p:txBody>
      </p:sp>
      <p:sp>
        <p:nvSpPr>
          <p:cNvPr name="TextBox 5" id="5"/>
          <p:cNvSpPr txBox="true"/>
          <p:nvPr/>
        </p:nvSpPr>
        <p:spPr>
          <a:xfrm rot="0">
            <a:off x="689315" y="3227070"/>
            <a:ext cx="4552520" cy="485775"/>
          </a:xfrm>
          <a:prstGeom prst="rect">
            <a:avLst/>
          </a:prstGeom>
        </p:spPr>
        <p:txBody>
          <a:bodyPr anchor="t" rtlCol="false" tIns="0" lIns="0" bIns="0" rIns="0">
            <a:spAutoFit/>
          </a:bodyPr>
          <a:lstStyle/>
          <a:p>
            <a:pPr algn="l">
              <a:lnSpc>
                <a:spcPts val="3720"/>
              </a:lnSpc>
            </a:pPr>
            <a:r>
              <a:rPr lang="en-US" sz="3100">
                <a:solidFill>
                  <a:srgbClr val="000000"/>
                </a:solidFill>
                <a:latin typeface="Arimo"/>
                <a:ea typeface="Arimo"/>
                <a:cs typeface="Arimo"/>
                <a:sym typeface="Arimo"/>
              </a:rPr>
              <a:t>Lección del miércoles.</a:t>
            </a:r>
          </a:p>
        </p:txBody>
      </p:sp>
      <p:sp>
        <p:nvSpPr>
          <p:cNvPr name="TextBox 6" id="6"/>
          <p:cNvSpPr txBox="true"/>
          <p:nvPr/>
        </p:nvSpPr>
        <p:spPr>
          <a:xfrm rot="0">
            <a:off x="2354580" y="1503045"/>
            <a:ext cx="1205865" cy="462563"/>
          </a:xfrm>
          <a:prstGeom prst="rect">
            <a:avLst/>
          </a:prstGeom>
        </p:spPr>
        <p:txBody>
          <a:bodyPr anchor="t" rtlCol="false" tIns="0" lIns="0" bIns="0" rIns="0">
            <a:spAutoFit/>
          </a:bodyPr>
          <a:lstStyle/>
          <a:p>
            <a:pPr algn="ctr">
              <a:lnSpc>
                <a:spcPts val="3240"/>
              </a:lnSpc>
            </a:pPr>
            <a:r>
              <a:rPr lang="en-US" sz="2700">
                <a:solidFill>
                  <a:srgbClr val="4EA72E"/>
                </a:solidFill>
                <a:latin typeface="Aptos"/>
                <a:ea typeface="Aptos"/>
                <a:cs typeface="Aptos"/>
                <a:sym typeface="Aptos"/>
              </a:rPr>
              <a:t>C</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6187440" y="3042456"/>
            <a:ext cx="4037428" cy="4476750"/>
          </a:xfrm>
          <a:prstGeom prst="rect">
            <a:avLst/>
          </a:prstGeom>
        </p:spPr>
        <p:txBody>
          <a:bodyPr anchor="t" rtlCol="false" tIns="0" lIns="0" bIns="0" rIns="0">
            <a:spAutoFit/>
          </a:bodyPr>
          <a:lstStyle/>
          <a:p>
            <a:pPr algn="ctr">
              <a:lnSpc>
                <a:spcPts val="5880"/>
              </a:lnSpc>
            </a:pPr>
            <a:r>
              <a:rPr lang="en-US" sz="4900">
                <a:solidFill>
                  <a:srgbClr val="FFFFFF"/>
                </a:solidFill>
                <a:latin typeface="Arimo"/>
                <a:ea typeface="Arimo"/>
                <a:cs typeface="Arimo"/>
                <a:sym typeface="Arimo"/>
              </a:rPr>
              <a:t>¿Qué se evidencia </a:t>
            </a:r>
          </a:p>
          <a:p>
            <a:pPr algn="ctr">
              <a:lnSpc>
                <a:spcPts val="5880"/>
              </a:lnSpc>
            </a:pPr>
            <a:r>
              <a:rPr lang="en-US" sz="4900">
                <a:solidFill>
                  <a:srgbClr val="FFFFFF"/>
                </a:solidFill>
                <a:latin typeface="Arimo"/>
                <a:ea typeface="Arimo"/>
                <a:cs typeface="Arimo"/>
                <a:sym typeface="Arimo"/>
              </a:rPr>
              <a:t>cuando realmente </a:t>
            </a:r>
          </a:p>
          <a:p>
            <a:pPr algn="ctr">
              <a:lnSpc>
                <a:spcPts val="5880"/>
              </a:lnSpc>
            </a:pPr>
            <a:r>
              <a:rPr lang="en-US" sz="4900">
                <a:solidFill>
                  <a:srgbClr val="FFFFFF"/>
                </a:solidFill>
                <a:latin typeface="Arimo"/>
                <a:ea typeface="Arimo"/>
                <a:cs typeface="Arimo"/>
                <a:sym typeface="Arimo"/>
              </a:rPr>
              <a:t>conocemos a Dios?</a:t>
            </a:r>
          </a:p>
        </p:txBody>
      </p:sp>
      <p:sp>
        <p:nvSpPr>
          <p:cNvPr name="TextBox 5" id="5"/>
          <p:cNvSpPr txBox="true"/>
          <p:nvPr/>
        </p:nvSpPr>
        <p:spPr>
          <a:xfrm rot="0">
            <a:off x="11884857" y="3572904"/>
            <a:ext cx="5045612" cy="5086350"/>
          </a:xfrm>
          <a:prstGeom prst="rect">
            <a:avLst/>
          </a:prstGeom>
        </p:spPr>
        <p:txBody>
          <a:bodyPr anchor="t" rtlCol="false" tIns="0" lIns="0" bIns="0" rIns="0">
            <a:spAutoFit/>
          </a:bodyPr>
          <a:lstStyle/>
          <a:p>
            <a:pPr algn="ctr">
              <a:lnSpc>
                <a:spcPts val="5759"/>
              </a:lnSpc>
            </a:pPr>
            <a:r>
              <a:rPr lang="en-US" sz="4800">
                <a:solidFill>
                  <a:srgbClr val="000000"/>
                </a:solidFill>
                <a:latin typeface="Arimo"/>
                <a:ea typeface="Arimo"/>
                <a:cs typeface="Arimo"/>
                <a:sym typeface="Arimo"/>
              </a:rPr>
              <a:t>Una</a:t>
            </a:r>
            <a:r>
              <a:rPr lang="en-US" sz="4800">
                <a:solidFill>
                  <a:srgbClr val="000000"/>
                </a:solidFill>
                <a:latin typeface="Arimo"/>
                <a:ea typeface="Arimo"/>
                <a:cs typeface="Arimo"/>
                <a:sym typeface="Arimo"/>
              </a:rPr>
              <a:t> obediencia</a:t>
            </a:r>
          </a:p>
          <a:p>
            <a:pPr algn="ctr">
              <a:lnSpc>
                <a:spcPts val="5759"/>
              </a:lnSpc>
            </a:pPr>
            <a:r>
              <a:rPr lang="en-US" sz="4800">
                <a:solidFill>
                  <a:srgbClr val="000000"/>
                </a:solidFill>
                <a:latin typeface="Arimo"/>
                <a:ea typeface="Arimo"/>
                <a:cs typeface="Arimo"/>
                <a:sym typeface="Arimo"/>
              </a:rPr>
              <a:t> práctica que surge como fruto natural de nuestro amor por Jesús, haciendo la voluntad divina.</a:t>
            </a:r>
          </a:p>
        </p:txBody>
      </p:sp>
      <p:sp>
        <p:nvSpPr>
          <p:cNvPr name="TextBox 6" id="6"/>
          <p:cNvSpPr txBox="true"/>
          <p:nvPr/>
        </p:nvSpPr>
        <p:spPr>
          <a:xfrm rot="0">
            <a:off x="2131257" y="9778717"/>
            <a:ext cx="1071486" cy="462563"/>
          </a:xfrm>
          <a:prstGeom prst="rect">
            <a:avLst/>
          </a:prstGeom>
        </p:spPr>
        <p:txBody>
          <a:bodyPr anchor="t" rtlCol="false" tIns="0" lIns="0" bIns="0" rIns="0">
            <a:spAutoFit/>
          </a:bodyPr>
          <a:lstStyle/>
          <a:p>
            <a:pPr algn="l">
              <a:lnSpc>
                <a:spcPts val="3240"/>
              </a:lnSpc>
            </a:pPr>
            <a:r>
              <a:rPr lang="en-US" sz="2700">
                <a:solidFill>
                  <a:srgbClr val="000000"/>
                </a:solidFill>
                <a:latin typeface="Aptos"/>
                <a:ea typeface="Aptos"/>
                <a:cs typeface="Aptos"/>
                <a:sym typeface="Aptos"/>
              </a:rPr>
              <a:t>4</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4994910" y="370027"/>
            <a:ext cx="12915900" cy="8267700"/>
          </a:xfrm>
          <a:prstGeom prst="rect">
            <a:avLst/>
          </a:prstGeom>
        </p:spPr>
        <p:txBody>
          <a:bodyPr anchor="t" rtlCol="false" tIns="0" lIns="0" bIns="0" rIns="0">
            <a:spAutoFit/>
          </a:bodyPr>
          <a:lstStyle/>
          <a:p>
            <a:pPr algn="l">
              <a:lnSpc>
                <a:spcPts val="10800"/>
              </a:lnSpc>
            </a:pPr>
            <a:r>
              <a:rPr lang="en-US" sz="9000">
                <a:solidFill>
                  <a:srgbClr val="000000"/>
                </a:solidFill>
                <a:latin typeface="Arimo"/>
                <a:ea typeface="Arimo"/>
                <a:cs typeface="Arimo"/>
                <a:sym typeface="Arimo"/>
              </a:rPr>
              <a:t>3 Y e</a:t>
            </a:r>
            <a:r>
              <a:rPr lang="en-US" sz="9000">
                <a:solidFill>
                  <a:srgbClr val="000000"/>
                </a:solidFill>
                <a:latin typeface="Arimo"/>
                <a:ea typeface="Arimo"/>
                <a:cs typeface="Arimo"/>
                <a:sym typeface="Arimo"/>
              </a:rPr>
              <a:t>sta</a:t>
            </a:r>
            <a:r>
              <a:rPr lang="en-US" sz="9000">
                <a:solidFill>
                  <a:srgbClr val="000000"/>
                </a:solidFill>
                <a:latin typeface="Arimo"/>
                <a:ea typeface="Arimo"/>
                <a:cs typeface="Arimo"/>
                <a:sym typeface="Arimo"/>
              </a:rPr>
              <a:t> es la </a:t>
            </a:r>
            <a:r>
              <a:rPr lang="en-US" sz="9000">
                <a:solidFill>
                  <a:srgbClr val="C04F15"/>
                </a:solidFill>
                <a:latin typeface="Arimo"/>
                <a:ea typeface="Arimo"/>
                <a:cs typeface="Arimo"/>
                <a:sym typeface="Arimo"/>
              </a:rPr>
              <a:t>vida eterna</a:t>
            </a:r>
            <a:r>
              <a:rPr lang="en-US" sz="9000">
                <a:solidFill>
                  <a:srgbClr val="000000"/>
                </a:solidFill>
                <a:latin typeface="Arimo"/>
                <a:ea typeface="Arimo"/>
                <a:cs typeface="Arimo"/>
                <a:sym typeface="Arimo"/>
              </a:rPr>
              <a:t>: que </a:t>
            </a:r>
            <a:r>
              <a:rPr lang="en-US" sz="9000">
                <a:solidFill>
                  <a:srgbClr val="C04F15"/>
                </a:solidFill>
                <a:latin typeface="Arimo"/>
                <a:ea typeface="Arimo"/>
                <a:cs typeface="Arimo"/>
                <a:sym typeface="Arimo"/>
              </a:rPr>
              <a:t>te conozcan a ti</a:t>
            </a:r>
            <a:r>
              <a:rPr lang="en-US" sz="9000">
                <a:solidFill>
                  <a:srgbClr val="000000"/>
                </a:solidFill>
                <a:latin typeface="Arimo"/>
                <a:ea typeface="Arimo"/>
                <a:cs typeface="Arimo"/>
                <a:sym typeface="Arimo"/>
              </a:rPr>
              <a:t>, el único Di</a:t>
            </a:r>
            <a:r>
              <a:rPr lang="en-US" sz="9000">
                <a:solidFill>
                  <a:srgbClr val="000000"/>
                </a:solidFill>
                <a:latin typeface="Arimo"/>
                <a:ea typeface="Arimo"/>
                <a:cs typeface="Arimo"/>
                <a:sym typeface="Arimo"/>
              </a:rPr>
              <a:t>os</a:t>
            </a:r>
            <a:r>
              <a:rPr lang="en-US" sz="9000">
                <a:solidFill>
                  <a:srgbClr val="000000"/>
                </a:solidFill>
                <a:latin typeface="Arimo"/>
                <a:ea typeface="Arimo"/>
                <a:cs typeface="Arimo"/>
                <a:sym typeface="Arimo"/>
              </a:rPr>
              <a:t> </a:t>
            </a:r>
            <a:r>
              <a:rPr lang="en-US" sz="9000">
                <a:solidFill>
                  <a:srgbClr val="000000"/>
                </a:solidFill>
                <a:latin typeface="Arimo"/>
                <a:ea typeface="Arimo"/>
                <a:cs typeface="Arimo"/>
                <a:sym typeface="Arimo"/>
              </a:rPr>
              <a:t>v</a:t>
            </a:r>
            <a:r>
              <a:rPr lang="en-US" sz="9000">
                <a:solidFill>
                  <a:srgbClr val="000000"/>
                </a:solidFill>
                <a:latin typeface="Arimo"/>
                <a:ea typeface="Arimo"/>
                <a:cs typeface="Arimo"/>
                <a:sym typeface="Arimo"/>
              </a:rPr>
              <a:t>er</a:t>
            </a:r>
            <a:r>
              <a:rPr lang="en-US" sz="9000">
                <a:solidFill>
                  <a:srgbClr val="000000"/>
                </a:solidFill>
                <a:latin typeface="Arimo"/>
                <a:ea typeface="Arimo"/>
                <a:cs typeface="Arimo"/>
                <a:sym typeface="Arimo"/>
              </a:rPr>
              <a:t>dad</a:t>
            </a:r>
            <a:r>
              <a:rPr lang="en-US" sz="9000">
                <a:solidFill>
                  <a:srgbClr val="000000"/>
                </a:solidFill>
                <a:latin typeface="Arimo"/>
                <a:ea typeface="Arimo"/>
                <a:cs typeface="Arimo"/>
                <a:sym typeface="Arimo"/>
              </a:rPr>
              <a:t>er</a:t>
            </a:r>
            <a:r>
              <a:rPr lang="en-US" sz="9000">
                <a:solidFill>
                  <a:srgbClr val="000000"/>
                </a:solidFill>
                <a:latin typeface="Arimo"/>
                <a:ea typeface="Arimo"/>
                <a:cs typeface="Arimo"/>
                <a:sym typeface="Arimo"/>
              </a:rPr>
              <a:t>o,</a:t>
            </a:r>
            <a:r>
              <a:rPr lang="en-US" sz="9000">
                <a:solidFill>
                  <a:srgbClr val="000000"/>
                </a:solidFill>
                <a:latin typeface="Arimo"/>
                <a:ea typeface="Arimo"/>
                <a:cs typeface="Arimo"/>
                <a:sym typeface="Arimo"/>
              </a:rPr>
              <a:t> </a:t>
            </a:r>
            <a:r>
              <a:rPr lang="en-US" sz="9000">
                <a:solidFill>
                  <a:srgbClr val="C04F15"/>
                </a:solidFill>
                <a:latin typeface="Arimo"/>
                <a:ea typeface="Arimo"/>
                <a:cs typeface="Arimo"/>
                <a:sym typeface="Arimo"/>
              </a:rPr>
              <a:t>y a Jesucristo</a:t>
            </a:r>
            <a:r>
              <a:rPr lang="en-US" sz="9000">
                <a:solidFill>
                  <a:srgbClr val="000000"/>
                </a:solidFill>
                <a:latin typeface="Arimo"/>
                <a:ea typeface="Arimo"/>
                <a:cs typeface="Arimo"/>
                <a:sym typeface="Arimo"/>
              </a:rPr>
              <a:t>,</a:t>
            </a:r>
            <a:r>
              <a:rPr lang="en-US" sz="9000">
                <a:solidFill>
                  <a:srgbClr val="000000"/>
                </a:solidFill>
                <a:latin typeface="Arimo"/>
                <a:ea typeface="Arimo"/>
                <a:cs typeface="Arimo"/>
                <a:sym typeface="Arimo"/>
              </a:rPr>
              <a:t> a quien</a:t>
            </a:r>
            <a:r>
              <a:rPr lang="en-US" sz="9000">
                <a:solidFill>
                  <a:srgbClr val="000000"/>
                </a:solidFill>
                <a:latin typeface="Arimo"/>
                <a:ea typeface="Arimo"/>
                <a:cs typeface="Arimo"/>
                <a:sym typeface="Arimo"/>
              </a:rPr>
              <a:t> ha</a:t>
            </a:r>
            <a:r>
              <a:rPr lang="en-US" sz="9000">
                <a:solidFill>
                  <a:srgbClr val="000000"/>
                </a:solidFill>
                <a:latin typeface="Arimo"/>
                <a:ea typeface="Arimo"/>
                <a:cs typeface="Arimo"/>
                <a:sym typeface="Arimo"/>
              </a:rPr>
              <a:t>s </a:t>
            </a:r>
            <a:r>
              <a:rPr lang="en-US" sz="9000">
                <a:solidFill>
                  <a:srgbClr val="000000"/>
                </a:solidFill>
                <a:latin typeface="Arimo"/>
                <a:ea typeface="Arimo"/>
                <a:cs typeface="Arimo"/>
                <a:sym typeface="Arimo"/>
              </a:rPr>
              <a:t>enviad</a:t>
            </a:r>
            <a:r>
              <a:rPr lang="en-US" sz="9000">
                <a:solidFill>
                  <a:srgbClr val="000000"/>
                </a:solidFill>
                <a:latin typeface="Arimo"/>
                <a:ea typeface="Arimo"/>
                <a:cs typeface="Arimo"/>
                <a:sym typeface="Arimo"/>
              </a:rPr>
              <a:t>o.</a:t>
            </a:r>
          </a:p>
        </p:txBody>
      </p:sp>
      <p:sp>
        <p:nvSpPr>
          <p:cNvPr name="TextBox 5" id="5"/>
          <p:cNvSpPr txBox="true"/>
          <p:nvPr/>
        </p:nvSpPr>
        <p:spPr>
          <a:xfrm rot="0">
            <a:off x="1120140" y="3548663"/>
            <a:ext cx="2663190"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Juan</a:t>
            </a:r>
            <a:r>
              <a:rPr lang="en-US" sz="2700">
                <a:solidFill>
                  <a:srgbClr val="000000"/>
                </a:solidFill>
                <a:latin typeface="Aptos"/>
                <a:ea typeface="Aptos"/>
                <a:cs typeface="Aptos"/>
                <a:sym typeface="Aptos"/>
              </a:rPr>
              <a:t> 17: 3</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021664" y="1685613"/>
            <a:ext cx="12915900" cy="5895975"/>
          </a:xfrm>
          <a:prstGeom prst="rect">
            <a:avLst/>
          </a:prstGeom>
        </p:spPr>
        <p:txBody>
          <a:bodyPr anchor="t" rtlCol="false" tIns="0" lIns="0" bIns="0" rIns="0">
            <a:spAutoFit/>
          </a:bodyPr>
          <a:lstStyle/>
          <a:p>
            <a:pPr algn="l">
              <a:lnSpc>
                <a:spcPts val="9240"/>
              </a:lnSpc>
            </a:pPr>
            <a:r>
              <a:rPr lang="en-US" sz="7700">
                <a:solidFill>
                  <a:srgbClr val="000000"/>
                </a:solidFill>
                <a:latin typeface="Arimo"/>
                <a:ea typeface="Arimo"/>
                <a:cs typeface="Arimo"/>
                <a:sym typeface="Arimo"/>
              </a:rPr>
              <a:t> 21 No todo el que me dice: Señor, Señor, </a:t>
            </a:r>
            <a:r>
              <a:rPr lang="en-US" sz="7700">
                <a:solidFill>
                  <a:srgbClr val="C04F15"/>
                </a:solidFill>
                <a:latin typeface="Arimo"/>
                <a:ea typeface="Arimo"/>
                <a:cs typeface="Arimo"/>
                <a:sym typeface="Arimo"/>
              </a:rPr>
              <a:t>entrará en el reino de los cielos</a:t>
            </a:r>
            <a:r>
              <a:rPr lang="en-US" sz="7700">
                <a:solidFill>
                  <a:srgbClr val="000000"/>
                </a:solidFill>
                <a:latin typeface="Arimo"/>
                <a:ea typeface="Arimo"/>
                <a:cs typeface="Arimo"/>
                <a:sym typeface="Arimo"/>
              </a:rPr>
              <a:t>, sino </a:t>
            </a:r>
            <a:r>
              <a:rPr lang="en-US" sz="7700">
                <a:solidFill>
                  <a:srgbClr val="C04F15"/>
                </a:solidFill>
                <a:latin typeface="Arimo"/>
                <a:ea typeface="Arimo"/>
                <a:cs typeface="Arimo"/>
                <a:sym typeface="Arimo"/>
              </a:rPr>
              <a:t>el que hace la voluntad de mi Padre</a:t>
            </a:r>
            <a:r>
              <a:rPr lang="en-US" sz="7700">
                <a:solidFill>
                  <a:srgbClr val="000000"/>
                </a:solidFill>
                <a:latin typeface="Arimo"/>
                <a:ea typeface="Arimo"/>
                <a:cs typeface="Arimo"/>
                <a:sym typeface="Arimo"/>
              </a:rPr>
              <a:t> </a:t>
            </a:r>
            <a:r>
              <a:rPr lang="en-US" sz="7700">
                <a:solidFill>
                  <a:srgbClr val="000000"/>
                </a:solidFill>
                <a:latin typeface="Arimo"/>
                <a:ea typeface="Arimo"/>
                <a:cs typeface="Arimo"/>
                <a:sym typeface="Arimo"/>
              </a:rPr>
              <a:t>qu</a:t>
            </a:r>
            <a:r>
              <a:rPr lang="en-US" sz="7700">
                <a:solidFill>
                  <a:srgbClr val="000000"/>
                </a:solidFill>
                <a:latin typeface="Arimo"/>
                <a:ea typeface="Arimo"/>
                <a:cs typeface="Arimo"/>
                <a:sym typeface="Arimo"/>
              </a:rPr>
              <a:t>e e</a:t>
            </a:r>
            <a:r>
              <a:rPr lang="en-US" sz="7700">
                <a:solidFill>
                  <a:srgbClr val="000000"/>
                </a:solidFill>
                <a:latin typeface="Arimo"/>
                <a:ea typeface="Arimo"/>
                <a:cs typeface="Arimo"/>
                <a:sym typeface="Arimo"/>
              </a:rPr>
              <a:t>stá</a:t>
            </a:r>
            <a:r>
              <a:rPr lang="en-US" sz="7700">
                <a:solidFill>
                  <a:srgbClr val="000000"/>
                </a:solidFill>
                <a:latin typeface="Arimo"/>
                <a:ea typeface="Arimo"/>
                <a:cs typeface="Arimo"/>
                <a:sym typeface="Arimo"/>
              </a:rPr>
              <a:t> e</a:t>
            </a:r>
            <a:r>
              <a:rPr lang="en-US" sz="7700">
                <a:solidFill>
                  <a:srgbClr val="000000"/>
                </a:solidFill>
                <a:latin typeface="Arimo"/>
                <a:ea typeface="Arimo"/>
                <a:cs typeface="Arimo"/>
                <a:sym typeface="Arimo"/>
              </a:rPr>
              <a:t>n lo</a:t>
            </a:r>
            <a:r>
              <a:rPr lang="en-US" sz="7700">
                <a:solidFill>
                  <a:srgbClr val="000000"/>
                </a:solidFill>
                <a:latin typeface="Arimo"/>
                <a:ea typeface="Arimo"/>
                <a:cs typeface="Arimo"/>
                <a:sym typeface="Arimo"/>
              </a:rPr>
              <a:t>s</a:t>
            </a:r>
            <a:r>
              <a:rPr lang="en-US" sz="7700">
                <a:solidFill>
                  <a:srgbClr val="000000"/>
                </a:solidFill>
                <a:latin typeface="Arimo"/>
                <a:ea typeface="Arimo"/>
                <a:cs typeface="Arimo"/>
                <a:sym typeface="Arimo"/>
              </a:rPr>
              <a:t> cielo</a:t>
            </a:r>
            <a:r>
              <a:rPr lang="en-US" sz="7700">
                <a:solidFill>
                  <a:srgbClr val="000000"/>
                </a:solidFill>
                <a:latin typeface="Arimo"/>
                <a:ea typeface="Arimo"/>
                <a:cs typeface="Arimo"/>
                <a:sym typeface="Arimo"/>
              </a:rPr>
              <a:t>s.</a:t>
            </a:r>
          </a:p>
        </p:txBody>
      </p:sp>
      <p:sp>
        <p:nvSpPr>
          <p:cNvPr name="TextBox 5" id="5"/>
          <p:cNvSpPr txBox="true"/>
          <p:nvPr/>
        </p:nvSpPr>
        <p:spPr>
          <a:xfrm rot="0">
            <a:off x="1120140" y="3548663"/>
            <a:ext cx="2663190"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M</a:t>
            </a:r>
            <a:r>
              <a:rPr lang="en-US" sz="2700">
                <a:solidFill>
                  <a:srgbClr val="000000"/>
                </a:solidFill>
                <a:latin typeface="Aptos"/>
                <a:ea typeface="Aptos"/>
                <a:cs typeface="Aptos"/>
                <a:sym typeface="Aptos"/>
              </a:rPr>
              <a:t>ateo 7: 21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2"/>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1662741" y="5048545"/>
            <a:ext cx="5824538" cy="1038225"/>
          </a:xfrm>
          <a:prstGeom prst="rect">
            <a:avLst/>
          </a:prstGeom>
        </p:spPr>
        <p:txBody>
          <a:bodyPr anchor="t" rtlCol="false" tIns="0" lIns="0" bIns="0" rIns="0">
            <a:spAutoFit/>
          </a:bodyPr>
          <a:lstStyle/>
          <a:p>
            <a:pPr algn="ctr">
              <a:lnSpc>
                <a:spcPts val="7920"/>
              </a:lnSpc>
            </a:pPr>
            <a:r>
              <a:rPr lang="en-US" sz="6600">
                <a:solidFill>
                  <a:srgbClr val="C04F15"/>
                </a:solidFill>
                <a:latin typeface="Arimo"/>
                <a:ea typeface="Arimo"/>
                <a:cs typeface="Arimo"/>
                <a:sym typeface="Arimo"/>
              </a:rPr>
              <a:t>La</a:t>
            </a:r>
            <a:r>
              <a:rPr lang="en-US" sz="6600">
                <a:solidFill>
                  <a:srgbClr val="C04F15"/>
                </a:solidFill>
                <a:latin typeface="Arimo"/>
                <a:ea typeface="Arimo"/>
                <a:cs typeface="Arimo"/>
                <a:sym typeface="Arimo"/>
              </a:rPr>
              <a:t> Ley de amor</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509159" y="723900"/>
            <a:ext cx="12384262" cy="8839200"/>
          </a:xfrm>
          <a:prstGeom prst="rect">
            <a:avLst/>
          </a:prstGeom>
        </p:spPr>
        <p:txBody>
          <a:bodyPr anchor="t" rtlCol="false" tIns="0" lIns="0" bIns="0" rIns="0">
            <a:spAutoFit/>
          </a:bodyPr>
          <a:lstStyle/>
          <a:p>
            <a:pPr algn="ctr">
              <a:lnSpc>
                <a:spcPts val="8759"/>
              </a:lnSpc>
            </a:pPr>
            <a:r>
              <a:rPr lang="en-US" sz="7299">
                <a:solidFill>
                  <a:srgbClr val="000000"/>
                </a:solidFill>
                <a:latin typeface="Aptos"/>
                <a:ea typeface="Aptos"/>
                <a:cs typeface="Aptos"/>
                <a:sym typeface="Aptos"/>
              </a:rPr>
              <a:t>Si</a:t>
            </a:r>
            <a:r>
              <a:rPr lang="en-US" sz="7299">
                <a:solidFill>
                  <a:srgbClr val="000000"/>
                </a:solidFill>
                <a:latin typeface="Aptos"/>
                <a:ea typeface="Aptos"/>
                <a:cs typeface="Aptos"/>
                <a:sym typeface="Aptos"/>
              </a:rPr>
              <a:t> amamos a Dios, querremos hacer su voluntad pues sabemos por experiencia que es lo mejor. Nuestra obediencia como evidencia y fruto de nuestro amor muestra la verdadera naturaleza de nuestra relación con él. </a:t>
            </a:r>
          </a:p>
        </p:txBody>
      </p:sp>
      <p:sp>
        <p:nvSpPr>
          <p:cNvPr name="TextBox 5" id="5"/>
          <p:cNvSpPr txBox="true"/>
          <p:nvPr/>
        </p:nvSpPr>
        <p:spPr>
          <a:xfrm rot="0">
            <a:off x="689315" y="3217545"/>
            <a:ext cx="4412571" cy="571500"/>
          </a:xfrm>
          <a:prstGeom prst="rect">
            <a:avLst/>
          </a:prstGeom>
        </p:spPr>
        <p:txBody>
          <a:bodyPr anchor="t" rtlCol="false" tIns="0" lIns="0" bIns="0" rIns="0">
            <a:spAutoFit/>
          </a:bodyPr>
          <a:lstStyle/>
          <a:p>
            <a:pPr algn="ctr">
              <a:lnSpc>
                <a:spcPts val="4320"/>
              </a:lnSpc>
            </a:pPr>
            <a:r>
              <a:rPr lang="en-US" sz="3600">
                <a:solidFill>
                  <a:srgbClr val="000000"/>
                </a:solidFill>
                <a:latin typeface="Arimo"/>
                <a:ea typeface="Arimo"/>
                <a:cs typeface="Arimo"/>
                <a:sym typeface="Arimo"/>
              </a:rPr>
              <a:t>Lección del jueves.</a:t>
            </a:r>
          </a:p>
        </p:txBody>
      </p:sp>
      <p:sp>
        <p:nvSpPr>
          <p:cNvPr name="TextBox 6" id="6"/>
          <p:cNvSpPr txBox="true"/>
          <p:nvPr/>
        </p:nvSpPr>
        <p:spPr>
          <a:xfrm rot="0">
            <a:off x="2354580" y="1503045"/>
            <a:ext cx="1205865" cy="462563"/>
          </a:xfrm>
          <a:prstGeom prst="rect">
            <a:avLst/>
          </a:prstGeom>
        </p:spPr>
        <p:txBody>
          <a:bodyPr anchor="t" rtlCol="false" tIns="0" lIns="0" bIns="0" rIns="0">
            <a:spAutoFit/>
          </a:bodyPr>
          <a:lstStyle/>
          <a:p>
            <a:pPr algn="ctr">
              <a:lnSpc>
                <a:spcPts val="3240"/>
              </a:lnSpc>
            </a:pPr>
            <a:r>
              <a:rPr lang="en-US" sz="2700">
                <a:solidFill>
                  <a:srgbClr val="4EA72E"/>
                </a:solidFill>
                <a:latin typeface="Aptos"/>
                <a:ea typeface="Aptos"/>
                <a:cs typeface="Aptos"/>
                <a:sym typeface="Aptos"/>
              </a:rPr>
              <a:t>D</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6"/>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83806" y="3008728"/>
            <a:ext cx="7814481" cy="4038600"/>
          </a:xfrm>
          <a:prstGeom prst="rect">
            <a:avLst/>
          </a:prstGeom>
        </p:spPr>
        <p:txBody>
          <a:bodyPr anchor="t" rtlCol="false" tIns="0" lIns="0" bIns="0" rIns="0">
            <a:spAutoFit/>
          </a:bodyPr>
          <a:lstStyle/>
          <a:p>
            <a:pPr algn="l">
              <a:lnSpc>
                <a:spcPts val="7920"/>
              </a:lnSpc>
            </a:pPr>
            <a:r>
              <a:rPr lang="en-US" sz="6600">
                <a:solidFill>
                  <a:srgbClr val="FFFFFF"/>
                </a:solidFill>
                <a:latin typeface="Arimo"/>
                <a:ea typeface="Arimo"/>
                <a:cs typeface="Arimo"/>
                <a:sym typeface="Arimo"/>
              </a:rPr>
              <a:t>¿Quieres obedecer a Dios como muestra de tu amor por Jesús?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6189092" y="2963819"/>
            <a:ext cx="4037428" cy="4829175"/>
          </a:xfrm>
          <a:prstGeom prst="rect">
            <a:avLst/>
          </a:prstGeom>
        </p:spPr>
        <p:txBody>
          <a:bodyPr anchor="t" rtlCol="false" tIns="0" lIns="0" bIns="0" rIns="0">
            <a:spAutoFit/>
          </a:bodyPr>
          <a:lstStyle/>
          <a:p>
            <a:pPr algn="ctr">
              <a:lnSpc>
                <a:spcPts val="6360"/>
              </a:lnSpc>
            </a:pPr>
            <a:r>
              <a:rPr lang="en-US" sz="5300">
                <a:solidFill>
                  <a:srgbClr val="FFFFFF"/>
                </a:solidFill>
                <a:latin typeface="Arimo"/>
                <a:ea typeface="Arimo"/>
                <a:cs typeface="Arimo"/>
                <a:sym typeface="Arimo"/>
              </a:rPr>
              <a:t>¿Cuál es el mayor</a:t>
            </a:r>
          </a:p>
          <a:p>
            <a:pPr algn="ctr">
              <a:lnSpc>
                <a:spcPts val="6360"/>
              </a:lnSpc>
            </a:pPr>
            <a:r>
              <a:rPr lang="en-US" sz="5300">
                <a:solidFill>
                  <a:srgbClr val="FFFFFF"/>
                </a:solidFill>
                <a:latin typeface="Arimo"/>
                <a:ea typeface="Arimo"/>
                <a:cs typeface="Arimo"/>
                <a:sym typeface="Arimo"/>
              </a:rPr>
              <a:t>peligro en nuestra</a:t>
            </a:r>
          </a:p>
          <a:p>
            <a:pPr algn="ctr">
              <a:lnSpc>
                <a:spcPts val="6360"/>
              </a:lnSpc>
            </a:pPr>
            <a:r>
              <a:rPr lang="en-US" sz="5300">
                <a:solidFill>
                  <a:srgbClr val="FFFFFF"/>
                </a:solidFill>
                <a:latin typeface="Arimo"/>
                <a:ea typeface="Arimo"/>
                <a:cs typeface="Arimo"/>
                <a:sym typeface="Arimo"/>
              </a:rPr>
              <a:t> lucha contra el pecado?</a:t>
            </a:r>
          </a:p>
        </p:txBody>
      </p:sp>
      <p:sp>
        <p:nvSpPr>
          <p:cNvPr name="TextBox 5" id="5"/>
          <p:cNvSpPr txBox="true"/>
          <p:nvPr/>
        </p:nvSpPr>
        <p:spPr>
          <a:xfrm rot="0">
            <a:off x="11884857" y="3563379"/>
            <a:ext cx="5045612" cy="5362575"/>
          </a:xfrm>
          <a:prstGeom prst="rect">
            <a:avLst/>
          </a:prstGeom>
        </p:spPr>
        <p:txBody>
          <a:bodyPr anchor="t" rtlCol="false" tIns="0" lIns="0" bIns="0" rIns="0">
            <a:spAutoFit/>
          </a:bodyPr>
          <a:lstStyle/>
          <a:p>
            <a:pPr algn="ctr">
              <a:lnSpc>
                <a:spcPts val="6000"/>
              </a:lnSpc>
            </a:pPr>
            <a:r>
              <a:rPr lang="en-US" sz="5000">
                <a:solidFill>
                  <a:srgbClr val="000000"/>
                </a:solidFill>
                <a:latin typeface="Arimo"/>
                <a:ea typeface="Arimo"/>
                <a:cs typeface="Arimo"/>
                <a:sym typeface="Arimo"/>
              </a:rPr>
              <a:t>Depender de</a:t>
            </a:r>
          </a:p>
          <a:p>
            <a:pPr algn="ctr">
              <a:lnSpc>
                <a:spcPts val="6000"/>
              </a:lnSpc>
            </a:pPr>
            <a:r>
              <a:rPr lang="en-US" sz="5000">
                <a:solidFill>
                  <a:srgbClr val="000000"/>
                </a:solidFill>
                <a:latin typeface="Arimo"/>
                <a:ea typeface="Arimo"/>
                <a:cs typeface="Arimo"/>
                <a:sym typeface="Arimo"/>
              </a:rPr>
              <a:t> nuestra propia </a:t>
            </a:r>
          </a:p>
          <a:p>
            <a:pPr algn="ctr">
              <a:lnSpc>
                <a:spcPts val="6000"/>
              </a:lnSpc>
            </a:pPr>
            <a:r>
              <a:rPr lang="en-US" sz="5000">
                <a:solidFill>
                  <a:srgbClr val="000000"/>
                </a:solidFill>
                <a:latin typeface="Arimo"/>
                <a:ea typeface="Arimo"/>
                <a:cs typeface="Arimo"/>
                <a:sym typeface="Arimo"/>
              </a:rPr>
              <a:t>fuerza y ceder a las distracciones del enemigo que nos alejan de Dios.</a:t>
            </a:r>
          </a:p>
        </p:txBody>
      </p:sp>
      <p:sp>
        <p:nvSpPr>
          <p:cNvPr name="TextBox 6" id="6"/>
          <p:cNvSpPr txBox="true"/>
          <p:nvPr/>
        </p:nvSpPr>
        <p:spPr>
          <a:xfrm rot="0">
            <a:off x="2131257" y="9778717"/>
            <a:ext cx="1071486" cy="462563"/>
          </a:xfrm>
          <a:prstGeom prst="rect">
            <a:avLst/>
          </a:prstGeom>
        </p:spPr>
        <p:txBody>
          <a:bodyPr anchor="t" rtlCol="false" tIns="0" lIns="0" bIns="0" rIns="0">
            <a:spAutoFit/>
          </a:bodyPr>
          <a:lstStyle/>
          <a:p>
            <a:pPr algn="l">
              <a:lnSpc>
                <a:spcPts val="3240"/>
              </a:lnSpc>
            </a:pPr>
            <a:r>
              <a:rPr lang="en-US" sz="2700">
                <a:solidFill>
                  <a:srgbClr val="000000"/>
                </a:solidFill>
                <a:latin typeface="Aptos"/>
                <a:ea typeface="Aptos"/>
                <a:cs typeface="Aptos"/>
                <a:sym typeface="Aptos"/>
              </a:rPr>
              <a:t>1</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106968" y="2051869"/>
            <a:ext cx="12915900" cy="5448300"/>
          </a:xfrm>
          <a:prstGeom prst="rect">
            <a:avLst/>
          </a:prstGeom>
        </p:spPr>
        <p:txBody>
          <a:bodyPr anchor="t" rtlCol="false" tIns="0" lIns="0" bIns="0" rIns="0">
            <a:spAutoFit/>
          </a:bodyPr>
          <a:lstStyle/>
          <a:p>
            <a:pPr algn="l">
              <a:lnSpc>
                <a:spcPts val="10679"/>
              </a:lnSpc>
            </a:pPr>
            <a:r>
              <a:rPr lang="en-US" sz="8899">
                <a:solidFill>
                  <a:srgbClr val="000000"/>
                </a:solidFill>
                <a:latin typeface="Arimo"/>
                <a:ea typeface="Arimo"/>
                <a:cs typeface="Arimo"/>
                <a:sym typeface="Arimo"/>
              </a:rPr>
              <a:t> 12 Por lo tanto, si alguien </a:t>
            </a:r>
            <a:r>
              <a:rPr lang="en-US" sz="8899">
                <a:solidFill>
                  <a:srgbClr val="B14F32"/>
                </a:solidFill>
                <a:latin typeface="Arimo"/>
                <a:ea typeface="Arimo"/>
                <a:cs typeface="Arimo"/>
                <a:sym typeface="Arimo"/>
              </a:rPr>
              <a:t>piensa que está firme</a:t>
            </a:r>
            <a:r>
              <a:rPr lang="en-US" sz="8899">
                <a:solidFill>
                  <a:srgbClr val="000000"/>
                </a:solidFill>
                <a:latin typeface="Arimo"/>
                <a:ea typeface="Arimo"/>
                <a:cs typeface="Arimo"/>
                <a:sym typeface="Arimo"/>
              </a:rPr>
              <a:t>,</a:t>
            </a:r>
            <a:r>
              <a:rPr lang="en-US" sz="8899">
                <a:solidFill>
                  <a:srgbClr val="000000"/>
                </a:solidFill>
                <a:latin typeface="Arimo"/>
                <a:ea typeface="Arimo"/>
                <a:cs typeface="Arimo"/>
                <a:sym typeface="Arimo"/>
              </a:rPr>
              <a:t> ten</a:t>
            </a:r>
            <a:r>
              <a:rPr lang="en-US" sz="8899">
                <a:solidFill>
                  <a:srgbClr val="000000"/>
                </a:solidFill>
                <a:latin typeface="Arimo"/>
                <a:ea typeface="Arimo"/>
                <a:cs typeface="Arimo"/>
                <a:sym typeface="Arimo"/>
              </a:rPr>
              <a:t>g</a:t>
            </a:r>
            <a:r>
              <a:rPr lang="en-US" sz="8899">
                <a:solidFill>
                  <a:srgbClr val="000000"/>
                </a:solidFill>
                <a:latin typeface="Arimo"/>
                <a:ea typeface="Arimo"/>
                <a:cs typeface="Arimo"/>
                <a:sym typeface="Arimo"/>
              </a:rPr>
              <a:t>a cuidado de no caer.</a:t>
            </a:r>
          </a:p>
        </p:txBody>
      </p:sp>
      <p:sp>
        <p:nvSpPr>
          <p:cNvPr name="TextBox 5" id="5"/>
          <p:cNvSpPr txBox="true"/>
          <p:nvPr/>
        </p:nvSpPr>
        <p:spPr>
          <a:xfrm rot="0">
            <a:off x="1028700" y="3562040"/>
            <a:ext cx="3211652"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1 Co</a:t>
            </a:r>
            <a:r>
              <a:rPr lang="en-US" sz="2700">
                <a:solidFill>
                  <a:srgbClr val="000000"/>
                </a:solidFill>
                <a:latin typeface="Aptos"/>
                <a:ea typeface="Aptos"/>
                <a:cs typeface="Aptos"/>
                <a:sym typeface="Aptos"/>
              </a:rPr>
              <a:t>rintios 10: 12 NVI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008287" y="1117079"/>
            <a:ext cx="12915900" cy="7343775"/>
          </a:xfrm>
          <a:prstGeom prst="rect">
            <a:avLst/>
          </a:prstGeom>
        </p:spPr>
        <p:txBody>
          <a:bodyPr anchor="t" rtlCol="false" tIns="0" lIns="0" bIns="0" rIns="0">
            <a:spAutoFit/>
          </a:bodyPr>
          <a:lstStyle/>
          <a:p>
            <a:pPr algn="l">
              <a:lnSpc>
                <a:spcPts val="7200"/>
              </a:lnSpc>
            </a:pPr>
            <a:r>
              <a:rPr lang="en-US" sz="6000">
                <a:solidFill>
                  <a:srgbClr val="000000"/>
                </a:solidFill>
                <a:latin typeface="Arimo"/>
                <a:ea typeface="Arimo"/>
                <a:cs typeface="Arimo"/>
                <a:sym typeface="Arimo"/>
              </a:rPr>
              <a:t> 28 </a:t>
            </a:r>
            <a:r>
              <a:rPr lang="en-US" sz="6000">
                <a:solidFill>
                  <a:srgbClr val="000000"/>
                </a:solidFill>
                <a:latin typeface="Arimo"/>
                <a:ea typeface="Arimo"/>
                <a:cs typeface="Arimo"/>
                <a:sym typeface="Arimo"/>
              </a:rPr>
              <a:t>Pero yo os digo que </a:t>
            </a:r>
            <a:r>
              <a:rPr lang="en-US" sz="6000">
                <a:solidFill>
                  <a:srgbClr val="C04F15"/>
                </a:solidFill>
                <a:latin typeface="Arimo"/>
                <a:ea typeface="Arimo"/>
                <a:cs typeface="Arimo"/>
                <a:sym typeface="Arimo"/>
              </a:rPr>
              <a:t>cualquiera que mira</a:t>
            </a:r>
            <a:r>
              <a:rPr lang="en-US" sz="6000">
                <a:solidFill>
                  <a:srgbClr val="000000"/>
                </a:solidFill>
                <a:latin typeface="Arimo"/>
                <a:ea typeface="Arimo"/>
                <a:cs typeface="Arimo"/>
                <a:sym typeface="Arimo"/>
              </a:rPr>
              <a:t> a una mujer para codiciarla, ya</a:t>
            </a:r>
            <a:r>
              <a:rPr lang="en-US" sz="6000">
                <a:solidFill>
                  <a:srgbClr val="C04F15"/>
                </a:solidFill>
                <a:latin typeface="Arimo"/>
                <a:ea typeface="Arimo"/>
                <a:cs typeface="Arimo"/>
                <a:sym typeface="Arimo"/>
              </a:rPr>
              <a:t> adulteró </a:t>
            </a:r>
            <a:r>
              <a:rPr lang="en-US" sz="6000">
                <a:solidFill>
                  <a:srgbClr val="000000"/>
                </a:solidFill>
                <a:latin typeface="Arimo"/>
                <a:ea typeface="Arimo"/>
                <a:cs typeface="Arimo"/>
                <a:sym typeface="Arimo"/>
              </a:rPr>
              <a:t>con ella en su corazón. 29 Por tanto, si tu ojo derecho te e</a:t>
            </a:r>
            <a:r>
              <a:rPr lang="en-US" sz="6000">
                <a:solidFill>
                  <a:srgbClr val="000000"/>
                </a:solidFill>
                <a:latin typeface="Arimo"/>
                <a:ea typeface="Arimo"/>
                <a:cs typeface="Arimo"/>
                <a:sym typeface="Arimo"/>
              </a:rPr>
              <a:t>s ocasió</a:t>
            </a:r>
            <a:r>
              <a:rPr lang="en-US" sz="6000">
                <a:solidFill>
                  <a:srgbClr val="000000"/>
                </a:solidFill>
                <a:latin typeface="Arimo"/>
                <a:ea typeface="Arimo"/>
                <a:cs typeface="Arimo"/>
                <a:sym typeface="Arimo"/>
              </a:rPr>
              <a:t>n</a:t>
            </a:r>
            <a:r>
              <a:rPr lang="en-US" sz="6000">
                <a:solidFill>
                  <a:srgbClr val="000000"/>
                </a:solidFill>
                <a:latin typeface="Arimo"/>
                <a:ea typeface="Arimo"/>
                <a:cs typeface="Arimo"/>
                <a:sym typeface="Arimo"/>
              </a:rPr>
              <a:t> de c</a:t>
            </a:r>
            <a:r>
              <a:rPr lang="en-US" sz="6000">
                <a:solidFill>
                  <a:srgbClr val="000000"/>
                </a:solidFill>
                <a:latin typeface="Arimo"/>
                <a:ea typeface="Arimo"/>
                <a:cs typeface="Arimo"/>
                <a:sym typeface="Arimo"/>
              </a:rPr>
              <a:t>aer</a:t>
            </a:r>
            <a:r>
              <a:rPr lang="en-US" sz="6000">
                <a:solidFill>
                  <a:srgbClr val="000000"/>
                </a:solidFill>
                <a:latin typeface="Arimo"/>
                <a:ea typeface="Arimo"/>
                <a:cs typeface="Arimo"/>
                <a:sym typeface="Arimo"/>
              </a:rPr>
              <a:t>, sác</a:t>
            </a:r>
            <a:r>
              <a:rPr lang="en-US" sz="6000">
                <a:solidFill>
                  <a:srgbClr val="000000"/>
                </a:solidFill>
                <a:latin typeface="Arimo"/>
                <a:ea typeface="Arimo"/>
                <a:cs typeface="Arimo"/>
                <a:sym typeface="Arimo"/>
              </a:rPr>
              <a:t>a</a:t>
            </a:r>
            <a:r>
              <a:rPr lang="en-US" sz="6000">
                <a:solidFill>
                  <a:srgbClr val="000000"/>
                </a:solidFill>
                <a:latin typeface="Arimo"/>
                <a:ea typeface="Arimo"/>
                <a:cs typeface="Arimo"/>
                <a:sym typeface="Arimo"/>
              </a:rPr>
              <a:t>l</a:t>
            </a:r>
            <a:r>
              <a:rPr lang="en-US" sz="6000">
                <a:solidFill>
                  <a:srgbClr val="000000"/>
                </a:solidFill>
                <a:latin typeface="Arimo"/>
                <a:ea typeface="Arimo"/>
                <a:cs typeface="Arimo"/>
                <a:sym typeface="Arimo"/>
              </a:rPr>
              <a:t>o</a:t>
            </a:r>
            <a:r>
              <a:rPr lang="en-US" sz="6000">
                <a:solidFill>
                  <a:srgbClr val="000000"/>
                </a:solidFill>
                <a:latin typeface="Arimo"/>
                <a:ea typeface="Arimo"/>
                <a:cs typeface="Arimo"/>
                <a:sym typeface="Arimo"/>
              </a:rPr>
              <a:t>,</a:t>
            </a:r>
            <a:r>
              <a:rPr lang="en-US" sz="6000">
                <a:solidFill>
                  <a:srgbClr val="000000"/>
                </a:solidFill>
                <a:latin typeface="Arimo"/>
                <a:ea typeface="Arimo"/>
                <a:cs typeface="Arimo"/>
                <a:sym typeface="Arimo"/>
              </a:rPr>
              <a:t> </a:t>
            </a:r>
            <a:r>
              <a:rPr lang="en-US" sz="6000">
                <a:solidFill>
                  <a:srgbClr val="000000"/>
                </a:solidFill>
                <a:latin typeface="Arimo"/>
                <a:ea typeface="Arimo"/>
                <a:cs typeface="Arimo"/>
                <a:sym typeface="Arimo"/>
              </a:rPr>
              <a:t>y écha</a:t>
            </a:r>
            <a:r>
              <a:rPr lang="en-US" sz="6000">
                <a:solidFill>
                  <a:srgbClr val="000000"/>
                </a:solidFill>
                <a:latin typeface="Arimo"/>
                <a:ea typeface="Arimo"/>
                <a:cs typeface="Arimo"/>
                <a:sym typeface="Arimo"/>
              </a:rPr>
              <a:t>lo</a:t>
            </a:r>
            <a:r>
              <a:rPr lang="en-US" sz="6000">
                <a:solidFill>
                  <a:srgbClr val="000000"/>
                </a:solidFill>
                <a:latin typeface="Arimo"/>
                <a:ea typeface="Arimo"/>
                <a:cs typeface="Arimo"/>
                <a:sym typeface="Arimo"/>
              </a:rPr>
              <a:t> de ti; pues mejor te e</a:t>
            </a:r>
            <a:r>
              <a:rPr lang="en-US" sz="6000">
                <a:solidFill>
                  <a:srgbClr val="000000"/>
                </a:solidFill>
                <a:latin typeface="Arimo"/>
                <a:ea typeface="Arimo"/>
                <a:cs typeface="Arimo"/>
                <a:sym typeface="Arimo"/>
              </a:rPr>
              <a:t>s que </a:t>
            </a:r>
            <a:r>
              <a:rPr lang="en-US" sz="6000">
                <a:solidFill>
                  <a:srgbClr val="000000"/>
                </a:solidFill>
                <a:latin typeface="Arimo"/>
                <a:ea typeface="Arimo"/>
                <a:cs typeface="Arimo"/>
                <a:sym typeface="Arimo"/>
              </a:rPr>
              <a:t>se pierda u</a:t>
            </a:r>
            <a:r>
              <a:rPr lang="en-US" sz="6000">
                <a:solidFill>
                  <a:srgbClr val="000000"/>
                </a:solidFill>
                <a:latin typeface="Arimo"/>
                <a:ea typeface="Arimo"/>
                <a:cs typeface="Arimo"/>
                <a:sym typeface="Arimo"/>
              </a:rPr>
              <a:t>no </a:t>
            </a:r>
            <a:r>
              <a:rPr lang="en-US" sz="6000">
                <a:solidFill>
                  <a:srgbClr val="000000"/>
                </a:solidFill>
                <a:latin typeface="Arimo"/>
                <a:ea typeface="Arimo"/>
                <a:cs typeface="Arimo"/>
                <a:sym typeface="Arimo"/>
              </a:rPr>
              <a:t>de tus m</a:t>
            </a:r>
            <a:r>
              <a:rPr lang="en-US" sz="6000">
                <a:solidFill>
                  <a:srgbClr val="000000"/>
                </a:solidFill>
                <a:latin typeface="Arimo"/>
                <a:ea typeface="Arimo"/>
                <a:cs typeface="Arimo"/>
                <a:sym typeface="Arimo"/>
              </a:rPr>
              <a:t>ie</a:t>
            </a:r>
            <a:r>
              <a:rPr lang="en-US" sz="6000">
                <a:solidFill>
                  <a:srgbClr val="000000"/>
                </a:solidFill>
                <a:latin typeface="Arimo"/>
                <a:ea typeface="Arimo"/>
                <a:cs typeface="Arimo"/>
                <a:sym typeface="Arimo"/>
              </a:rPr>
              <a:t>mb</a:t>
            </a:r>
            <a:r>
              <a:rPr lang="en-US" sz="6000">
                <a:solidFill>
                  <a:srgbClr val="000000"/>
                </a:solidFill>
                <a:latin typeface="Arimo"/>
                <a:ea typeface="Arimo"/>
                <a:cs typeface="Arimo"/>
                <a:sym typeface="Arimo"/>
              </a:rPr>
              <a:t>ro</a:t>
            </a:r>
            <a:r>
              <a:rPr lang="en-US" sz="6000">
                <a:solidFill>
                  <a:srgbClr val="000000"/>
                </a:solidFill>
                <a:latin typeface="Arimo"/>
                <a:ea typeface="Arimo"/>
                <a:cs typeface="Arimo"/>
                <a:sym typeface="Arimo"/>
              </a:rPr>
              <a:t>s</a:t>
            </a:r>
            <a:r>
              <a:rPr lang="en-US" sz="6000">
                <a:solidFill>
                  <a:srgbClr val="000000"/>
                </a:solidFill>
                <a:latin typeface="Arimo"/>
                <a:ea typeface="Arimo"/>
                <a:cs typeface="Arimo"/>
                <a:sym typeface="Arimo"/>
              </a:rPr>
              <a:t>, y </a:t>
            </a:r>
            <a:r>
              <a:rPr lang="en-US" sz="6000">
                <a:solidFill>
                  <a:srgbClr val="000000"/>
                </a:solidFill>
                <a:latin typeface="Arimo"/>
                <a:ea typeface="Arimo"/>
                <a:cs typeface="Arimo"/>
                <a:sym typeface="Arimo"/>
              </a:rPr>
              <a:t>no que todo tu </a:t>
            </a:r>
            <a:r>
              <a:rPr lang="en-US" sz="6000">
                <a:solidFill>
                  <a:srgbClr val="000000"/>
                </a:solidFill>
                <a:latin typeface="Arimo"/>
                <a:ea typeface="Arimo"/>
                <a:cs typeface="Arimo"/>
                <a:sym typeface="Arimo"/>
              </a:rPr>
              <a:t>c</a:t>
            </a:r>
            <a:r>
              <a:rPr lang="en-US" sz="6000">
                <a:solidFill>
                  <a:srgbClr val="000000"/>
                </a:solidFill>
                <a:latin typeface="Arimo"/>
                <a:ea typeface="Arimo"/>
                <a:cs typeface="Arimo"/>
                <a:sym typeface="Arimo"/>
              </a:rPr>
              <a:t>ue</a:t>
            </a:r>
            <a:r>
              <a:rPr lang="en-US" sz="6000">
                <a:solidFill>
                  <a:srgbClr val="000000"/>
                </a:solidFill>
                <a:latin typeface="Arimo"/>
                <a:ea typeface="Arimo"/>
                <a:cs typeface="Arimo"/>
                <a:sym typeface="Arimo"/>
              </a:rPr>
              <a:t>r</a:t>
            </a:r>
            <a:r>
              <a:rPr lang="en-US" sz="6000">
                <a:solidFill>
                  <a:srgbClr val="000000"/>
                </a:solidFill>
                <a:latin typeface="Arimo"/>
                <a:ea typeface="Arimo"/>
                <a:cs typeface="Arimo"/>
                <a:sym typeface="Arimo"/>
              </a:rPr>
              <a:t>po sea </a:t>
            </a:r>
            <a:r>
              <a:rPr lang="en-US" sz="6000">
                <a:solidFill>
                  <a:srgbClr val="000000"/>
                </a:solidFill>
                <a:latin typeface="Arimo"/>
                <a:ea typeface="Arimo"/>
                <a:cs typeface="Arimo"/>
                <a:sym typeface="Arimo"/>
              </a:rPr>
              <a:t>e</a:t>
            </a:r>
            <a:r>
              <a:rPr lang="en-US" sz="6000">
                <a:solidFill>
                  <a:srgbClr val="000000"/>
                </a:solidFill>
                <a:latin typeface="Arimo"/>
                <a:ea typeface="Arimo"/>
                <a:cs typeface="Arimo"/>
                <a:sym typeface="Arimo"/>
              </a:rPr>
              <a:t>chado al infi</a:t>
            </a:r>
            <a:r>
              <a:rPr lang="en-US" sz="6000">
                <a:solidFill>
                  <a:srgbClr val="000000"/>
                </a:solidFill>
                <a:latin typeface="Arimo"/>
                <a:ea typeface="Arimo"/>
                <a:cs typeface="Arimo"/>
                <a:sym typeface="Arimo"/>
              </a:rPr>
              <a:t>ern</a:t>
            </a:r>
            <a:r>
              <a:rPr lang="en-US" sz="6000">
                <a:solidFill>
                  <a:srgbClr val="000000"/>
                </a:solidFill>
                <a:latin typeface="Arimo"/>
                <a:ea typeface="Arimo"/>
                <a:cs typeface="Arimo"/>
                <a:sym typeface="Arimo"/>
              </a:rPr>
              <a:t>o</a:t>
            </a:r>
            <a:r>
              <a:rPr lang="en-US" sz="6000">
                <a:solidFill>
                  <a:srgbClr val="000000"/>
                </a:solidFill>
                <a:latin typeface="Arimo"/>
                <a:ea typeface="Arimo"/>
                <a:cs typeface="Arimo"/>
                <a:sym typeface="Arimo"/>
              </a:rPr>
              <a:t>.</a:t>
            </a:r>
          </a:p>
        </p:txBody>
      </p:sp>
      <p:sp>
        <p:nvSpPr>
          <p:cNvPr name="TextBox 5" id="5"/>
          <p:cNvSpPr txBox="true"/>
          <p:nvPr/>
        </p:nvSpPr>
        <p:spPr>
          <a:xfrm rot="0">
            <a:off x="1120140" y="3548663"/>
            <a:ext cx="2663190"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M</a:t>
            </a:r>
            <a:r>
              <a:rPr lang="en-US" sz="2700">
                <a:solidFill>
                  <a:srgbClr val="000000"/>
                </a:solidFill>
                <a:latin typeface="Aptos"/>
                <a:ea typeface="Aptos"/>
                <a:cs typeface="Aptos"/>
                <a:sym typeface="Aptos"/>
              </a:rPr>
              <a:t>ateo 5: 28-29</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008287" y="1098029"/>
            <a:ext cx="12915900" cy="6905625"/>
          </a:xfrm>
          <a:prstGeom prst="rect">
            <a:avLst/>
          </a:prstGeom>
        </p:spPr>
        <p:txBody>
          <a:bodyPr anchor="t" rtlCol="false" tIns="0" lIns="0" bIns="0" rIns="0">
            <a:spAutoFit/>
          </a:bodyPr>
          <a:lstStyle/>
          <a:p>
            <a:pPr algn="l">
              <a:lnSpc>
                <a:spcPts val="9000"/>
              </a:lnSpc>
            </a:pPr>
            <a:r>
              <a:rPr lang="en-US" sz="7500">
                <a:solidFill>
                  <a:srgbClr val="000000"/>
                </a:solidFill>
                <a:latin typeface="Arimo"/>
                <a:ea typeface="Arimo"/>
                <a:cs typeface="Arimo"/>
                <a:sym typeface="Arimo"/>
              </a:rPr>
              <a:t> 1 »</a:t>
            </a:r>
            <a:r>
              <a:rPr lang="en-US" sz="7500">
                <a:solidFill>
                  <a:srgbClr val="C04F15"/>
                </a:solidFill>
                <a:latin typeface="Arimo"/>
                <a:ea typeface="Arimo"/>
                <a:cs typeface="Arimo"/>
                <a:sym typeface="Arimo"/>
              </a:rPr>
              <a:t>No juzguen</a:t>
            </a:r>
            <a:r>
              <a:rPr lang="en-US" sz="7500">
                <a:solidFill>
                  <a:srgbClr val="000000"/>
                </a:solidFill>
                <a:latin typeface="Arimo"/>
                <a:ea typeface="Arimo"/>
                <a:cs typeface="Arimo"/>
                <a:sym typeface="Arimo"/>
              </a:rPr>
              <a:t> para que </a:t>
            </a:r>
            <a:r>
              <a:rPr lang="en-US" sz="7500">
                <a:solidFill>
                  <a:srgbClr val="000000"/>
                </a:solidFill>
                <a:latin typeface="Arimo"/>
                <a:ea typeface="Arimo"/>
                <a:cs typeface="Arimo"/>
                <a:sym typeface="Arimo"/>
              </a:rPr>
              <a:t>n</a:t>
            </a:r>
            <a:r>
              <a:rPr lang="en-US" sz="7500">
                <a:solidFill>
                  <a:srgbClr val="000000"/>
                </a:solidFill>
                <a:latin typeface="Arimo"/>
                <a:ea typeface="Arimo"/>
                <a:cs typeface="Arimo"/>
                <a:sym typeface="Arimo"/>
              </a:rPr>
              <a:t>a</a:t>
            </a:r>
            <a:r>
              <a:rPr lang="en-US" sz="7500">
                <a:solidFill>
                  <a:srgbClr val="000000"/>
                </a:solidFill>
                <a:latin typeface="Arimo"/>
                <a:ea typeface="Arimo"/>
                <a:cs typeface="Arimo"/>
                <a:sym typeface="Arimo"/>
              </a:rPr>
              <a:t>die</a:t>
            </a:r>
            <a:r>
              <a:rPr lang="en-US" sz="7500">
                <a:solidFill>
                  <a:srgbClr val="000000"/>
                </a:solidFill>
                <a:latin typeface="Arimo"/>
                <a:ea typeface="Arimo"/>
                <a:cs typeface="Arimo"/>
                <a:sym typeface="Arimo"/>
              </a:rPr>
              <a:t> los juzgue a u</a:t>
            </a:r>
            <a:r>
              <a:rPr lang="en-US" sz="7500">
                <a:solidFill>
                  <a:srgbClr val="000000"/>
                </a:solidFill>
                <a:latin typeface="Arimo"/>
                <a:ea typeface="Arimo"/>
                <a:cs typeface="Arimo"/>
                <a:sym typeface="Arimo"/>
              </a:rPr>
              <a:t>s</a:t>
            </a:r>
            <a:r>
              <a:rPr lang="en-US" sz="7500">
                <a:solidFill>
                  <a:srgbClr val="000000"/>
                </a:solidFill>
                <a:latin typeface="Arimo"/>
                <a:ea typeface="Arimo"/>
                <a:cs typeface="Arimo"/>
                <a:sym typeface="Arimo"/>
              </a:rPr>
              <a:t>te</a:t>
            </a:r>
            <a:r>
              <a:rPr lang="en-US" sz="7500">
                <a:solidFill>
                  <a:srgbClr val="000000"/>
                </a:solidFill>
                <a:latin typeface="Arimo"/>
                <a:ea typeface="Arimo"/>
                <a:cs typeface="Arimo"/>
                <a:sym typeface="Arimo"/>
              </a:rPr>
              <a:t>d</a:t>
            </a:r>
            <a:r>
              <a:rPr lang="en-US" sz="7500">
                <a:solidFill>
                  <a:srgbClr val="000000"/>
                </a:solidFill>
                <a:latin typeface="Arimo"/>
                <a:ea typeface="Arimo"/>
                <a:cs typeface="Arimo"/>
                <a:sym typeface="Arimo"/>
              </a:rPr>
              <a:t>es. 2 Porque tal como juzguen se le</a:t>
            </a:r>
            <a:r>
              <a:rPr lang="en-US" sz="7500">
                <a:solidFill>
                  <a:srgbClr val="000000"/>
                </a:solidFill>
                <a:latin typeface="Arimo"/>
                <a:ea typeface="Arimo"/>
                <a:cs typeface="Arimo"/>
                <a:sym typeface="Arimo"/>
              </a:rPr>
              <a:t>s juzga</a:t>
            </a:r>
            <a:r>
              <a:rPr lang="en-US" sz="7500">
                <a:solidFill>
                  <a:srgbClr val="000000"/>
                </a:solidFill>
                <a:latin typeface="Arimo"/>
                <a:ea typeface="Arimo"/>
                <a:cs typeface="Arimo"/>
                <a:sym typeface="Arimo"/>
              </a:rPr>
              <a:t>r</a:t>
            </a:r>
            <a:r>
              <a:rPr lang="en-US" sz="7500">
                <a:solidFill>
                  <a:srgbClr val="000000"/>
                </a:solidFill>
                <a:latin typeface="Arimo"/>
                <a:ea typeface="Arimo"/>
                <a:cs typeface="Arimo"/>
                <a:sym typeface="Arimo"/>
              </a:rPr>
              <a:t>á,</a:t>
            </a:r>
            <a:r>
              <a:rPr lang="en-US" sz="7500">
                <a:solidFill>
                  <a:srgbClr val="000000"/>
                </a:solidFill>
                <a:latin typeface="Arimo"/>
                <a:ea typeface="Arimo"/>
                <a:cs typeface="Arimo"/>
                <a:sym typeface="Arimo"/>
              </a:rPr>
              <a:t> </a:t>
            </a:r>
            <a:r>
              <a:rPr lang="en-US" sz="7500">
                <a:solidFill>
                  <a:srgbClr val="000000"/>
                </a:solidFill>
                <a:latin typeface="Arimo"/>
                <a:ea typeface="Arimo"/>
                <a:cs typeface="Arimo"/>
                <a:sym typeface="Arimo"/>
              </a:rPr>
              <a:t>y c</a:t>
            </a:r>
            <a:r>
              <a:rPr lang="en-US" sz="7500">
                <a:solidFill>
                  <a:srgbClr val="000000"/>
                </a:solidFill>
                <a:latin typeface="Arimo"/>
                <a:ea typeface="Arimo"/>
                <a:cs typeface="Arimo"/>
                <a:sym typeface="Arimo"/>
              </a:rPr>
              <a:t>on</a:t>
            </a:r>
            <a:r>
              <a:rPr lang="en-US" sz="7500">
                <a:solidFill>
                  <a:srgbClr val="000000"/>
                </a:solidFill>
                <a:latin typeface="Arimo"/>
                <a:ea typeface="Arimo"/>
                <a:cs typeface="Arimo"/>
                <a:sym typeface="Arimo"/>
              </a:rPr>
              <a:t> la medida</a:t>
            </a:r>
            <a:r>
              <a:rPr lang="en-US" sz="7500">
                <a:solidFill>
                  <a:srgbClr val="000000"/>
                </a:solidFill>
                <a:latin typeface="Arimo"/>
                <a:ea typeface="Arimo"/>
                <a:cs typeface="Arimo"/>
                <a:sym typeface="Arimo"/>
              </a:rPr>
              <a:t> que m</a:t>
            </a:r>
            <a:r>
              <a:rPr lang="en-US" sz="7500">
                <a:solidFill>
                  <a:srgbClr val="000000"/>
                </a:solidFill>
                <a:latin typeface="Arimo"/>
                <a:ea typeface="Arimo"/>
                <a:cs typeface="Arimo"/>
                <a:sym typeface="Arimo"/>
              </a:rPr>
              <a:t>ida</a:t>
            </a:r>
            <a:r>
              <a:rPr lang="en-US" sz="7500">
                <a:solidFill>
                  <a:srgbClr val="000000"/>
                </a:solidFill>
                <a:latin typeface="Arimo"/>
                <a:ea typeface="Arimo"/>
                <a:cs typeface="Arimo"/>
                <a:sym typeface="Arimo"/>
              </a:rPr>
              <a:t>n a</a:t>
            </a:r>
            <a:r>
              <a:rPr lang="en-US" sz="7500">
                <a:solidFill>
                  <a:srgbClr val="000000"/>
                </a:solidFill>
                <a:latin typeface="Arimo"/>
                <a:ea typeface="Arimo"/>
                <a:cs typeface="Arimo"/>
                <a:sym typeface="Arimo"/>
              </a:rPr>
              <a:t> ot</a:t>
            </a:r>
            <a:r>
              <a:rPr lang="en-US" sz="7500">
                <a:solidFill>
                  <a:srgbClr val="000000"/>
                </a:solidFill>
                <a:latin typeface="Arimo"/>
                <a:ea typeface="Arimo"/>
                <a:cs typeface="Arimo"/>
                <a:sym typeface="Arimo"/>
              </a:rPr>
              <a:t>ro</a:t>
            </a:r>
            <a:r>
              <a:rPr lang="en-US" sz="7500">
                <a:solidFill>
                  <a:srgbClr val="000000"/>
                </a:solidFill>
                <a:latin typeface="Arimo"/>
                <a:ea typeface="Arimo"/>
                <a:cs typeface="Arimo"/>
                <a:sym typeface="Arimo"/>
              </a:rPr>
              <a:t>s</a:t>
            </a:r>
            <a:r>
              <a:rPr lang="en-US" sz="7500">
                <a:solidFill>
                  <a:srgbClr val="000000"/>
                </a:solidFill>
                <a:latin typeface="Arimo"/>
                <a:ea typeface="Arimo"/>
                <a:cs typeface="Arimo"/>
                <a:sym typeface="Arimo"/>
              </a:rPr>
              <a:t>, s</a:t>
            </a:r>
            <a:r>
              <a:rPr lang="en-US" sz="7500">
                <a:solidFill>
                  <a:srgbClr val="000000"/>
                </a:solidFill>
                <a:latin typeface="Arimo"/>
                <a:ea typeface="Arimo"/>
                <a:cs typeface="Arimo"/>
                <a:sym typeface="Arimo"/>
              </a:rPr>
              <a:t>e les medi</a:t>
            </a:r>
            <a:r>
              <a:rPr lang="en-US" sz="7500">
                <a:solidFill>
                  <a:srgbClr val="000000"/>
                </a:solidFill>
                <a:latin typeface="Arimo"/>
                <a:ea typeface="Arimo"/>
                <a:cs typeface="Arimo"/>
                <a:sym typeface="Arimo"/>
              </a:rPr>
              <a:t>rá</a:t>
            </a:r>
            <a:r>
              <a:rPr lang="en-US" sz="7500">
                <a:solidFill>
                  <a:srgbClr val="000000"/>
                </a:solidFill>
                <a:latin typeface="Arimo"/>
                <a:ea typeface="Arimo"/>
                <a:cs typeface="Arimo"/>
                <a:sym typeface="Arimo"/>
              </a:rPr>
              <a:t> a ust</a:t>
            </a:r>
            <a:r>
              <a:rPr lang="en-US" sz="7500">
                <a:solidFill>
                  <a:srgbClr val="000000"/>
                </a:solidFill>
                <a:latin typeface="Arimo"/>
                <a:ea typeface="Arimo"/>
                <a:cs typeface="Arimo"/>
                <a:sym typeface="Arimo"/>
              </a:rPr>
              <a:t>e</a:t>
            </a:r>
            <a:r>
              <a:rPr lang="en-US" sz="7500">
                <a:solidFill>
                  <a:srgbClr val="000000"/>
                </a:solidFill>
                <a:latin typeface="Arimo"/>
                <a:ea typeface="Arimo"/>
                <a:cs typeface="Arimo"/>
                <a:sym typeface="Arimo"/>
              </a:rPr>
              <a:t>d</a:t>
            </a:r>
            <a:r>
              <a:rPr lang="en-US" sz="7500">
                <a:solidFill>
                  <a:srgbClr val="000000"/>
                </a:solidFill>
                <a:latin typeface="Arimo"/>
                <a:ea typeface="Arimo"/>
                <a:cs typeface="Arimo"/>
                <a:sym typeface="Arimo"/>
              </a:rPr>
              <a:t>es.</a:t>
            </a:r>
          </a:p>
        </p:txBody>
      </p:sp>
      <p:sp>
        <p:nvSpPr>
          <p:cNvPr name="TextBox 5" id="5"/>
          <p:cNvSpPr txBox="true"/>
          <p:nvPr/>
        </p:nvSpPr>
        <p:spPr>
          <a:xfrm rot="0">
            <a:off x="1120140" y="3548663"/>
            <a:ext cx="2663190"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M</a:t>
            </a:r>
            <a:r>
              <a:rPr lang="en-US" sz="2700">
                <a:solidFill>
                  <a:srgbClr val="000000"/>
                </a:solidFill>
                <a:latin typeface="Aptos"/>
                <a:ea typeface="Aptos"/>
                <a:cs typeface="Aptos"/>
                <a:sym typeface="Aptos"/>
              </a:rPr>
              <a:t>ateo 7: 1-2 NVI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5519223" y="434778"/>
            <a:ext cx="12384262" cy="9267825"/>
          </a:xfrm>
          <a:prstGeom prst="rect">
            <a:avLst/>
          </a:prstGeom>
        </p:spPr>
        <p:txBody>
          <a:bodyPr anchor="t" rtlCol="false" tIns="0" lIns="0" bIns="0" rIns="0">
            <a:spAutoFit/>
          </a:bodyPr>
          <a:lstStyle/>
          <a:p>
            <a:pPr algn="ctr">
              <a:lnSpc>
                <a:spcPts val="6120"/>
              </a:lnSpc>
            </a:pPr>
            <a:r>
              <a:rPr lang="en-US" sz="5100">
                <a:solidFill>
                  <a:srgbClr val="000000"/>
                </a:solidFill>
                <a:latin typeface="Aptos"/>
                <a:ea typeface="Aptos"/>
                <a:cs typeface="Aptos"/>
                <a:sym typeface="Aptos"/>
              </a:rPr>
              <a:t>El ten</a:t>
            </a:r>
            <a:r>
              <a:rPr lang="en-US" sz="5100">
                <a:solidFill>
                  <a:srgbClr val="000000"/>
                </a:solidFill>
                <a:latin typeface="Aptos"/>
                <a:ea typeface="Aptos"/>
                <a:cs typeface="Aptos"/>
                <a:sym typeface="Aptos"/>
              </a:rPr>
              <a:t>tador conoce nuestras debilidades y se enfoca en ellas para entorpecer nuestra relación con Dios y hacernos sentir culpables e indignos, lo cual tiende a alejarnos de Dios. El Diablo trabaja para distorsionar nuestro pensamiento, nuestras intenciones y nuestras acciones a fin de conquistar alguna parte de nuestra vida. Pero recuerda que nuestra fe nos ayudará a permanecer firmes, y que ella es el resultado de prestar atención a la Palabra de Dios. </a:t>
            </a:r>
          </a:p>
        </p:txBody>
      </p:sp>
      <p:sp>
        <p:nvSpPr>
          <p:cNvPr name="TextBox 5" id="5"/>
          <p:cNvSpPr txBox="true"/>
          <p:nvPr/>
        </p:nvSpPr>
        <p:spPr>
          <a:xfrm rot="0">
            <a:off x="781822" y="3139545"/>
            <a:ext cx="3864150" cy="629631"/>
          </a:xfrm>
          <a:prstGeom prst="rect">
            <a:avLst/>
          </a:prstGeom>
        </p:spPr>
        <p:txBody>
          <a:bodyPr anchor="t" rtlCol="false" tIns="0" lIns="0" bIns="0" rIns="0">
            <a:spAutoFit/>
          </a:bodyPr>
          <a:lstStyle/>
          <a:p>
            <a:pPr algn="l">
              <a:lnSpc>
                <a:spcPts val="4320"/>
              </a:lnSpc>
            </a:pPr>
            <a:r>
              <a:rPr lang="en-US" sz="3600">
                <a:solidFill>
                  <a:srgbClr val="000000"/>
                </a:solidFill>
                <a:latin typeface="Arimo"/>
                <a:ea typeface="Arimo"/>
                <a:cs typeface="Arimo"/>
                <a:sym typeface="Arimo"/>
              </a:rPr>
              <a:t>Lección del domingo.</a:t>
            </a:r>
          </a:p>
        </p:txBody>
      </p:sp>
      <p:sp>
        <p:nvSpPr>
          <p:cNvPr name="TextBox 6" id="6"/>
          <p:cNvSpPr txBox="true"/>
          <p:nvPr/>
        </p:nvSpPr>
        <p:spPr>
          <a:xfrm rot="0">
            <a:off x="2354580" y="1503045"/>
            <a:ext cx="1205865" cy="462563"/>
          </a:xfrm>
          <a:prstGeom prst="rect">
            <a:avLst/>
          </a:prstGeom>
        </p:spPr>
        <p:txBody>
          <a:bodyPr anchor="t" rtlCol="false" tIns="0" lIns="0" bIns="0" rIns="0">
            <a:spAutoFit/>
          </a:bodyPr>
          <a:lstStyle/>
          <a:p>
            <a:pPr algn="ctr">
              <a:lnSpc>
                <a:spcPts val="3240"/>
              </a:lnSpc>
            </a:pPr>
            <a:r>
              <a:rPr lang="en-US" sz="2700">
                <a:solidFill>
                  <a:srgbClr val="4EA72E"/>
                </a:solidFill>
                <a:latin typeface="Aptos"/>
                <a:ea typeface="Aptos"/>
                <a:cs typeface="Aptos"/>
                <a:sym typeface="Aptos"/>
              </a:rPr>
              <a:t>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6199165" y="3514363"/>
            <a:ext cx="4037428" cy="4362450"/>
          </a:xfrm>
          <a:prstGeom prst="rect">
            <a:avLst/>
          </a:prstGeom>
        </p:spPr>
        <p:txBody>
          <a:bodyPr anchor="t" rtlCol="false" tIns="0" lIns="0" bIns="0" rIns="0">
            <a:spAutoFit/>
          </a:bodyPr>
          <a:lstStyle/>
          <a:p>
            <a:pPr algn="ctr">
              <a:lnSpc>
                <a:spcPts val="6840"/>
              </a:lnSpc>
            </a:pPr>
            <a:r>
              <a:rPr lang="en-US" sz="5700">
                <a:solidFill>
                  <a:srgbClr val="FFFFFF"/>
                </a:solidFill>
                <a:latin typeface="Arimo"/>
                <a:ea typeface="Arimo"/>
                <a:cs typeface="Arimo"/>
                <a:sym typeface="Arimo"/>
              </a:rPr>
              <a:t>¿Cuál es la función</a:t>
            </a:r>
          </a:p>
          <a:p>
            <a:pPr algn="ctr">
              <a:lnSpc>
                <a:spcPts val="6840"/>
              </a:lnSpc>
            </a:pPr>
            <a:r>
              <a:rPr lang="en-US" sz="5700">
                <a:solidFill>
                  <a:srgbClr val="FFFFFF"/>
                </a:solidFill>
                <a:latin typeface="Arimo"/>
                <a:ea typeface="Arimo"/>
                <a:cs typeface="Arimo"/>
                <a:sym typeface="Arimo"/>
              </a:rPr>
              <a:t> principal de</a:t>
            </a:r>
          </a:p>
          <a:p>
            <a:pPr algn="ctr">
              <a:lnSpc>
                <a:spcPts val="6840"/>
              </a:lnSpc>
            </a:pPr>
            <a:r>
              <a:rPr lang="en-US" sz="5700">
                <a:solidFill>
                  <a:srgbClr val="FFFFFF"/>
                </a:solidFill>
                <a:latin typeface="Arimo"/>
                <a:ea typeface="Arimo"/>
                <a:cs typeface="Arimo"/>
                <a:sym typeface="Arimo"/>
              </a:rPr>
              <a:t> la Ley de Dios?</a:t>
            </a:r>
          </a:p>
        </p:txBody>
      </p:sp>
      <p:sp>
        <p:nvSpPr>
          <p:cNvPr name="TextBox 5" id="5"/>
          <p:cNvSpPr txBox="true"/>
          <p:nvPr/>
        </p:nvSpPr>
        <p:spPr>
          <a:xfrm rot="0">
            <a:off x="11908298" y="3397053"/>
            <a:ext cx="5045612" cy="5591175"/>
          </a:xfrm>
          <a:prstGeom prst="rect">
            <a:avLst/>
          </a:prstGeom>
        </p:spPr>
        <p:txBody>
          <a:bodyPr anchor="t" rtlCol="false" tIns="0" lIns="0" bIns="0" rIns="0">
            <a:spAutoFit/>
          </a:bodyPr>
          <a:lstStyle/>
          <a:p>
            <a:pPr algn="ctr">
              <a:lnSpc>
                <a:spcPts val="4920"/>
              </a:lnSpc>
            </a:pPr>
            <a:r>
              <a:rPr lang="en-US" sz="4100">
                <a:solidFill>
                  <a:srgbClr val="000000"/>
                </a:solidFill>
                <a:latin typeface="Arimo"/>
                <a:ea typeface="Arimo"/>
                <a:cs typeface="Arimo"/>
                <a:sym typeface="Arimo"/>
              </a:rPr>
              <a:t>Actuar como</a:t>
            </a:r>
          </a:p>
          <a:p>
            <a:pPr algn="ctr">
              <a:lnSpc>
                <a:spcPts val="4920"/>
              </a:lnSpc>
            </a:pPr>
            <a:r>
              <a:rPr lang="en-US" sz="4100">
                <a:solidFill>
                  <a:srgbClr val="000000"/>
                </a:solidFill>
                <a:latin typeface="Arimo"/>
                <a:ea typeface="Arimo"/>
                <a:cs typeface="Arimo"/>
                <a:sym typeface="Arimo"/>
              </a:rPr>
              <a:t> un espejo que</a:t>
            </a:r>
          </a:p>
          <a:p>
            <a:pPr algn="ctr">
              <a:lnSpc>
                <a:spcPts val="4920"/>
              </a:lnSpc>
            </a:pPr>
            <a:r>
              <a:rPr lang="en-US" sz="4100">
                <a:solidFill>
                  <a:srgbClr val="000000"/>
                </a:solidFill>
                <a:latin typeface="Arimo"/>
                <a:ea typeface="Arimo"/>
                <a:cs typeface="Arimo"/>
                <a:sym typeface="Arimo"/>
              </a:rPr>
              <a:t> señala nuestra condición pecaminosa y proteger nuestras relaciones de amor con Dios y el prójimo.</a:t>
            </a:r>
          </a:p>
          <a:p>
            <a:pPr algn="ctr">
              <a:lnSpc>
                <a:spcPts val="4920"/>
              </a:lnSpc>
            </a:pPr>
          </a:p>
        </p:txBody>
      </p:sp>
      <p:sp>
        <p:nvSpPr>
          <p:cNvPr name="TextBox 6" id="6"/>
          <p:cNvSpPr txBox="true"/>
          <p:nvPr/>
        </p:nvSpPr>
        <p:spPr>
          <a:xfrm rot="0">
            <a:off x="2131257" y="9778717"/>
            <a:ext cx="1071486" cy="462563"/>
          </a:xfrm>
          <a:prstGeom prst="rect">
            <a:avLst/>
          </a:prstGeom>
        </p:spPr>
        <p:txBody>
          <a:bodyPr anchor="t" rtlCol="false" tIns="0" lIns="0" bIns="0" rIns="0">
            <a:spAutoFit/>
          </a:bodyPr>
          <a:lstStyle/>
          <a:p>
            <a:pPr algn="l">
              <a:lnSpc>
                <a:spcPts val="3240"/>
              </a:lnSpc>
            </a:pPr>
            <a:r>
              <a:rPr lang="en-US" sz="2700">
                <a:solidFill>
                  <a:srgbClr val="000000"/>
                </a:solidFill>
                <a:latin typeface="Aptos"/>
                <a:ea typeface="Aptos"/>
                <a:cs typeface="Aptos"/>
                <a:sym typeface="Aptos"/>
              </a:rPr>
              <a:t>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TextBox 4" id="4"/>
          <p:cNvSpPr txBox="true"/>
          <p:nvPr/>
        </p:nvSpPr>
        <p:spPr>
          <a:xfrm rot="0">
            <a:off x="4994910" y="1610449"/>
            <a:ext cx="12915900" cy="6657975"/>
          </a:xfrm>
          <a:prstGeom prst="rect">
            <a:avLst/>
          </a:prstGeom>
        </p:spPr>
        <p:txBody>
          <a:bodyPr anchor="t" rtlCol="false" tIns="0" lIns="0" bIns="0" rIns="0">
            <a:spAutoFit/>
          </a:bodyPr>
          <a:lstStyle/>
          <a:p>
            <a:pPr algn="l">
              <a:lnSpc>
                <a:spcPts val="8760"/>
              </a:lnSpc>
            </a:pPr>
            <a:r>
              <a:rPr lang="en-US" sz="7300">
                <a:solidFill>
                  <a:srgbClr val="000000"/>
                </a:solidFill>
                <a:latin typeface="Arimo"/>
                <a:ea typeface="Arimo"/>
                <a:cs typeface="Arimo"/>
                <a:sym typeface="Arimo"/>
              </a:rPr>
              <a:t> 20</a:t>
            </a:r>
          </a:p>
          <a:p>
            <a:pPr algn="l">
              <a:lnSpc>
                <a:spcPts val="8760"/>
              </a:lnSpc>
            </a:pPr>
            <a:r>
              <a:rPr lang="en-US" sz="7300">
                <a:solidFill>
                  <a:srgbClr val="000000"/>
                </a:solidFill>
                <a:latin typeface="Arimo"/>
                <a:ea typeface="Arimo"/>
                <a:cs typeface="Arimo"/>
                <a:sym typeface="Arimo"/>
              </a:rPr>
              <a:t>ya que por las </a:t>
            </a:r>
            <a:r>
              <a:rPr lang="en-US" sz="7300">
                <a:solidFill>
                  <a:srgbClr val="C04F15"/>
                </a:solidFill>
                <a:latin typeface="Arimo"/>
                <a:ea typeface="Arimo"/>
                <a:cs typeface="Arimo"/>
                <a:sym typeface="Arimo"/>
              </a:rPr>
              <a:t>obras de la ley ningún ser </a:t>
            </a:r>
            <a:r>
              <a:rPr lang="en-US" sz="7300">
                <a:solidFill>
                  <a:srgbClr val="000000"/>
                </a:solidFill>
                <a:latin typeface="Arimo"/>
                <a:ea typeface="Arimo"/>
                <a:cs typeface="Arimo"/>
                <a:sym typeface="Arimo"/>
              </a:rPr>
              <a:t>humano </a:t>
            </a:r>
            <a:r>
              <a:rPr lang="en-US" sz="7300">
                <a:solidFill>
                  <a:srgbClr val="C04F15"/>
                </a:solidFill>
                <a:latin typeface="Arimo"/>
                <a:ea typeface="Arimo"/>
                <a:cs typeface="Arimo"/>
                <a:sym typeface="Arimo"/>
              </a:rPr>
              <a:t>será justificado</a:t>
            </a:r>
            <a:r>
              <a:rPr lang="en-US" sz="7300">
                <a:solidFill>
                  <a:srgbClr val="000000"/>
                </a:solidFill>
                <a:latin typeface="Arimo"/>
                <a:ea typeface="Arimo"/>
                <a:cs typeface="Arimo"/>
                <a:sym typeface="Arimo"/>
              </a:rPr>
              <a:t> delante de él; porque </a:t>
            </a:r>
            <a:r>
              <a:rPr lang="en-US" sz="7300">
                <a:solidFill>
                  <a:srgbClr val="C04F15"/>
                </a:solidFill>
                <a:latin typeface="Arimo"/>
                <a:ea typeface="Arimo"/>
                <a:cs typeface="Arimo"/>
                <a:sym typeface="Arimo"/>
              </a:rPr>
              <a:t>por medio de la ley</a:t>
            </a:r>
            <a:r>
              <a:rPr lang="en-US" sz="7300">
                <a:solidFill>
                  <a:srgbClr val="000000"/>
                </a:solidFill>
                <a:latin typeface="Arimo"/>
                <a:ea typeface="Arimo"/>
                <a:cs typeface="Arimo"/>
                <a:sym typeface="Arimo"/>
              </a:rPr>
              <a:t> </a:t>
            </a:r>
            <a:r>
              <a:rPr lang="en-US" sz="7300">
                <a:solidFill>
                  <a:srgbClr val="000000"/>
                </a:solidFill>
                <a:latin typeface="Arimo"/>
                <a:ea typeface="Arimo"/>
                <a:cs typeface="Arimo"/>
                <a:sym typeface="Arimo"/>
              </a:rPr>
              <a:t>es el</a:t>
            </a:r>
            <a:r>
              <a:rPr lang="en-US" sz="7300">
                <a:solidFill>
                  <a:srgbClr val="000000"/>
                </a:solidFill>
                <a:latin typeface="Arimo"/>
                <a:ea typeface="Arimo"/>
                <a:cs typeface="Arimo"/>
                <a:sym typeface="Arimo"/>
              </a:rPr>
              <a:t> </a:t>
            </a:r>
            <a:r>
              <a:rPr lang="en-US" sz="7300">
                <a:solidFill>
                  <a:srgbClr val="C04F15"/>
                </a:solidFill>
                <a:latin typeface="Arimo"/>
                <a:ea typeface="Arimo"/>
                <a:cs typeface="Arimo"/>
                <a:sym typeface="Arimo"/>
              </a:rPr>
              <a:t>conocimiento del pecado</a:t>
            </a:r>
            <a:r>
              <a:rPr lang="en-US" sz="7300">
                <a:solidFill>
                  <a:srgbClr val="000000"/>
                </a:solidFill>
                <a:latin typeface="Arimo"/>
                <a:ea typeface="Arimo"/>
                <a:cs typeface="Arimo"/>
                <a:sym typeface="Arimo"/>
              </a:rPr>
              <a:t>.</a:t>
            </a:r>
          </a:p>
        </p:txBody>
      </p:sp>
      <p:sp>
        <p:nvSpPr>
          <p:cNvPr name="TextBox 5" id="5"/>
          <p:cNvSpPr txBox="true"/>
          <p:nvPr/>
        </p:nvSpPr>
        <p:spPr>
          <a:xfrm rot="0">
            <a:off x="1120140" y="3548663"/>
            <a:ext cx="2663190" cy="409575"/>
          </a:xfrm>
          <a:prstGeom prst="rect">
            <a:avLst/>
          </a:prstGeom>
        </p:spPr>
        <p:txBody>
          <a:bodyPr anchor="t" rtlCol="false" tIns="0" lIns="0" bIns="0" rIns="0">
            <a:spAutoFit/>
          </a:bodyPr>
          <a:lstStyle/>
          <a:p>
            <a:pPr algn="ctr">
              <a:lnSpc>
                <a:spcPts val="3240"/>
              </a:lnSpc>
            </a:pPr>
            <a:r>
              <a:rPr lang="en-US" sz="2700">
                <a:solidFill>
                  <a:srgbClr val="000000"/>
                </a:solidFill>
                <a:latin typeface="Aptos"/>
                <a:ea typeface="Aptos"/>
                <a:cs typeface="Aptos"/>
                <a:sym typeface="Aptos"/>
              </a:rPr>
              <a:t>Ro</a:t>
            </a:r>
            <a:r>
              <a:rPr lang="en-US" sz="2700">
                <a:solidFill>
                  <a:srgbClr val="000000"/>
                </a:solidFill>
                <a:latin typeface="Aptos"/>
                <a:ea typeface="Aptos"/>
                <a:cs typeface="Aptos"/>
                <a:sym typeface="Aptos"/>
              </a:rPr>
              <a:t>manos 3: 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DAHKeyXkc4E</dc:identifier>
  <dcterms:modified xsi:type="dcterms:W3CDTF">2011-08-01T06:04:30Z</dcterms:modified>
  <cp:revision>1</cp:revision>
  <dc:title>leccion 8.pptx</dc:title>
</cp:coreProperties>
</file>