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78" r:id="rId11"/>
    <p:sldId id="264" r:id="rId12"/>
    <p:sldId id="265" r:id="rId13"/>
    <p:sldId id="270" r:id="rId14"/>
    <p:sldId id="271" r:id="rId15"/>
    <p:sldId id="266" r:id="rId16"/>
    <p:sldId id="267" r:id="rId17"/>
    <p:sldId id="272" r:id="rId18"/>
    <p:sldId id="273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24/4/2026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6"/>
                </a:solidFill>
              </a:rPr>
              <a:t>CÓMO ESTUDIAR LA BIBLIA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49862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«Así será mi palabra que sale de mi boca, no volverá a mí vacía, antes hará lo que yo quiero, y prosperará en lo que le ordené» (Isa. 55: 11).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 de mayo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5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C208A-D3D4-3FEC-4E15-510048A1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904C55D-3E18-0859-783C-B5C1A1F85F9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7F06E3F-D422-CC97-C618-0CACF15D4E1D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Lucas 10: 39 Esta tenía una hermana que se llamaba María, la cual,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sentándose a los pies de Jesús, oía su palabra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13EB6D-9416-A754-716B-098D0002A457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Lucas 10: 39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317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02892" y="70338"/>
            <a:ext cx="83780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¿Hay algún lugar tranquilo en tu casa o al aire libre donde puedas encontrarte cada mañana con Dios y sentarte a los pies de Jesús para aprender de su Palabra? (Luc. 10: 39-42) Si desarrollas el hábito de ir diariamente a un lugar determinado para pasar tiempo con Dios, será más probable que regreses allí cada día. Recuerda que una relación duradera con Dios requiere una decisión diaria y que puedes empezar de nuevo hoy mismo. </a:t>
            </a:r>
            <a:endParaRPr lang="es-DO" sz="36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56185" y="2003234"/>
            <a:ext cx="28135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¿Cómo se logra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un estudio bíblico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profundo?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62277" y="2364154"/>
            <a:ext cx="34856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Mediante la oración ferviente, la escritura de reflexiones y el compartir lo </a:t>
            </a:r>
          </a:p>
          <a:p>
            <a:pPr algn="ctr"/>
            <a:r>
              <a:rPr lang="es-ES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aprendido.</a:t>
            </a:r>
            <a:endParaRPr lang="es-ES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811798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En tus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preceptos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[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mandamientos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]  medito    y pongo mis ojos en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tus sendas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685800" y="2335292"/>
            <a:ext cx="218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119: 15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3257C-C517-06F3-6D73-487C1F029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DC84AE4-A04C-806A-DCDC-E01237C83E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828F200-047F-45D3-BDF2-6813E77ED145}"/>
              </a:ext>
            </a:extLst>
          </p:cNvPr>
          <p:cNvSpPr txBox="1"/>
          <p:nvPr/>
        </p:nvSpPr>
        <p:spPr>
          <a:xfrm>
            <a:off x="3268980" y="171450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4 Jehová el Señor me dio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lengua de 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saber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hablar palabras al cansado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despertará mañana tras mañana,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despertará mi oído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para que oiga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como los 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AB22A6-5FBE-5082-CD1F-D0BD0A414B38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50: 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004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</a:rPr>
              <a:t>Algo que hará de tu estudio de la Biblia una experiencia vibrante es compartir con otros lo que has descubierto. Cuando explicamos lo que hemos aprendido, el proceso de sintetizar y compartir consolida nuestros pensamientos. Esto nos ayuda a retener el conocimiento. La doble bendición consiste en que, cuando compartimos con otros algo que hemos aprendido, la conversación espiritual resulta motivadora y enriquecedora para ambas partes. </a:t>
            </a:r>
            <a:endParaRPr lang="es-DO" sz="34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71816" y="2174647"/>
            <a:ext cx="28135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efecto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transformador tiene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la Palabra en el creyente?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Otorga inteligencia espiritual, sana el espíritu y nos lleva a confiar en que las promesas divinas tendrán efecto en nuestras vidas.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171450"/>
            <a:ext cx="87325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Porque como desciende de los cielos la lluvia y la nieve, y no vuelve allá, sino que riega la tierra, y la hace germinar y producir, y da semilla al que siembra, y pan al que come, 11 así será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mi palabra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que sale de mi boca;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no volverá a mí vacía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sino que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hará lo que yo quiero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será prosperada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aquello para que la envié.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55: 10-11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E6618-A625-3B7F-82C0-9A6A54CF8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0C99605-7A69-A414-7286-53EA1739086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215E5E7-C431-1103-AFDA-5BC2D7239A6A}"/>
              </a:ext>
            </a:extLst>
          </p:cNvPr>
          <p:cNvSpPr txBox="1"/>
          <p:nvPr/>
        </p:nvSpPr>
        <p:spPr>
          <a:xfrm>
            <a:off x="3314700" y="1188720"/>
            <a:ext cx="8732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104 De tus mandamientos he adquirido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inteligencia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Por tanto, he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aborrecido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todo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camino de mentira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ECD7652-1060-B23B-5D52-44E9C5C26744}"/>
              </a:ext>
            </a:extLst>
          </p:cNvPr>
          <p:cNvSpPr txBox="1"/>
          <p:nvPr/>
        </p:nvSpPr>
        <p:spPr>
          <a:xfrm>
            <a:off x="685800" y="2335292"/>
            <a:ext cx="2137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Salmos 119: 104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0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02892" y="70338"/>
            <a:ext cx="83780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200" dirty="0">
                <a:solidFill>
                  <a:schemeClr val="bg1"/>
                </a:solidFill>
              </a:rPr>
              <a:t>La Palabra viva y poderosa de Dios llega directamente a nuestro corazón y nos desafía a crecer en Cristo solo en la medida en que dedicamos tiempo y esfuerzo a profundizar en ella con una actitud sumisa y humilde, y con la disposición a poner en práctica lo que enseña. </a:t>
            </a:r>
            <a:endParaRPr lang="es-DO" sz="4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Palabra viva y poderosa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dedicar tiempo a estudiar la Biblia y a compartir lo aprendido?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2151727"/>
            <a:ext cx="28135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¿Por qué dedicar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tiempo exclusivo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a la Biblia?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Para permanecer en Cristo y permitir</a:t>
            </a:r>
          </a:p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su Palabra nutra una fe fructífera.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360420" y="937260"/>
            <a:ext cx="87325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13 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me buscaréis 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me hallaréis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porque me buscaréis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de todo vuestro corazón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Jer. 29: 13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11 Y estos eran más nobles que los que estaban en Tesalónica, pues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recibieron la palabra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con toda solicitud,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escudriñando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cada día las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Escrituras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ver si estas cosas eran así.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Hechos 17: 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Dios nos dio su inspirada y preciosa Palabra para que conociéramos más acerca de él y de nosotros mismos. Cuando dedicamos tiempo a contemplar el indescriptible y hermoso carácter de Dios, y las maneras en las que ha interactuado con la humanidad a lo largo de la historia, solo podemos amarlo más.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343876" y="2081599"/>
            <a:ext cx="307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056185" y="1909450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importancia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 tiene un buen lugar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de estudio y oración?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62277" y="2364154"/>
            <a:ext cx="34856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Facilita el hábito de buscar a Dios sin distracciones, siguiendo el ejemplo de Jesús.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171450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Mi corazón ha dicho de ti: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Buscad mi rostro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Tu rostro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buscaré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oh Jehová;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27: 8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35 Levantándose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muy de mañana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siendo aún muy oscuro, salió 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 fue a un lugar desierto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allí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oraba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Marcos 1: 35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779</Words>
  <Application>Microsoft Office PowerPoint</Application>
  <PresentationFormat>Panorámica</PresentationFormat>
  <Paragraphs>59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9</cp:revision>
  <dcterms:created xsi:type="dcterms:W3CDTF">2026-03-28T01:41:21Z</dcterms:created>
  <dcterms:modified xsi:type="dcterms:W3CDTF">2026-04-25T03:20:48Z</dcterms:modified>
</cp:coreProperties>
</file>