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mo" panose="020B0604020202020204" charset="0"/>
      <p:regular r:id="rId22"/>
    </p:embeddedFont>
    <p:embeddedFont>
      <p:font typeface="Rosario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2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1"/>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1700378" y="1850892"/>
            <a:ext cx="5897166" cy="542925"/>
          </a:xfrm>
          <a:prstGeom prst="rect">
            <a:avLst/>
          </a:prstGeom>
        </p:spPr>
        <p:txBody>
          <a:bodyPr lIns="0" tIns="0" rIns="0" bIns="0" rtlCol="0" anchor="t">
            <a:spAutoFit/>
          </a:bodyPr>
          <a:lstStyle/>
          <a:p>
            <a:pPr algn="ctr">
              <a:lnSpc>
                <a:spcPts val="4200"/>
              </a:lnSpc>
            </a:pPr>
            <a:r>
              <a:rPr lang="en-US" sz="3500">
                <a:solidFill>
                  <a:srgbClr val="4EA72E"/>
                </a:solidFill>
                <a:latin typeface="Aptos"/>
                <a:ea typeface="Aptos"/>
                <a:cs typeface="Aptos"/>
                <a:sym typeface="Aptos"/>
              </a:rPr>
              <a:t>ARREPENTIMIENTO Y PERDÓN</a:t>
            </a:r>
          </a:p>
        </p:txBody>
      </p:sp>
      <p:sp>
        <p:nvSpPr>
          <p:cNvPr id="5" name="TextBox 5"/>
          <p:cNvSpPr txBox="1"/>
          <p:nvPr/>
        </p:nvSpPr>
        <p:spPr>
          <a:xfrm>
            <a:off x="947223" y="3965629"/>
            <a:ext cx="7296445" cy="3257550"/>
          </a:xfrm>
          <a:prstGeom prst="rect">
            <a:avLst/>
          </a:prstGeom>
        </p:spPr>
        <p:txBody>
          <a:bodyPr lIns="0" tIns="0" rIns="0" bIns="0" rtlCol="0" anchor="t">
            <a:spAutoFit/>
          </a:bodyPr>
          <a:lstStyle/>
          <a:p>
            <a:pPr algn="l">
              <a:lnSpc>
                <a:spcPts val="5160"/>
              </a:lnSpc>
            </a:pPr>
            <a:r>
              <a:rPr lang="en-US" sz="4300" dirty="0">
                <a:solidFill>
                  <a:srgbClr val="000000"/>
                </a:solidFill>
                <a:latin typeface="Arimo"/>
                <a:ea typeface="Arimo"/>
                <a:cs typeface="Arimo"/>
                <a:sym typeface="Arimo"/>
              </a:rPr>
              <a:t>«Si </a:t>
            </a:r>
            <a:r>
              <a:rPr lang="en-US" sz="4300" dirty="0" err="1">
                <a:solidFill>
                  <a:srgbClr val="000000"/>
                </a:solidFill>
                <a:latin typeface="Arimo"/>
                <a:ea typeface="Arimo"/>
                <a:cs typeface="Arimo"/>
                <a:sym typeface="Arimo"/>
              </a:rPr>
              <a:t>confesamos</a:t>
            </a:r>
            <a:r>
              <a:rPr lang="en-US" sz="4300" dirty="0">
                <a:solidFill>
                  <a:srgbClr val="000000"/>
                </a:solidFill>
                <a:latin typeface="Arimo"/>
                <a:ea typeface="Arimo"/>
                <a:cs typeface="Arimo"/>
                <a:sym typeface="Arimo"/>
              </a:rPr>
              <a:t> </a:t>
            </a:r>
            <a:r>
              <a:rPr lang="en-US" sz="4300" dirty="0" err="1">
                <a:solidFill>
                  <a:srgbClr val="000000"/>
                </a:solidFill>
                <a:latin typeface="Arimo"/>
                <a:ea typeface="Arimo"/>
                <a:cs typeface="Arimo"/>
                <a:sym typeface="Arimo"/>
              </a:rPr>
              <a:t>nuestros</a:t>
            </a:r>
            <a:r>
              <a:rPr lang="en-US" sz="4300" dirty="0">
                <a:solidFill>
                  <a:srgbClr val="000000"/>
                </a:solidFill>
                <a:latin typeface="Arimo"/>
                <a:ea typeface="Arimo"/>
                <a:cs typeface="Arimo"/>
                <a:sym typeface="Arimo"/>
              </a:rPr>
              <a:t> </a:t>
            </a:r>
            <a:r>
              <a:rPr lang="en-US" sz="4300" dirty="0" err="1">
                <a:solidFill>
                  <a:srgbClr val="000000"/>
                </a:solidFill>
                <a:latin typeface="Arimo"/>
                <a:ea typeface="Arimo"/>
                <a:cs typeface="Arimo"/>
                <a:sym typeface="Arimo"/>
              </a:rPr>
              <a:t>pecados</a:t>
            </a:r>
            <a:r>
              <a:rPr lang="en-US" sz="4300" dirty="0">
                <a:solidFill>
                  <a:srgbClr val="000000"/>
                </a:solidFill>
                <a:latin typeface="Arimo"/>
                <a:ea typeface="Arimo"/>
                <a:cs typeface="Arimo"/>
                <a:sym typeface="Arimo"/>
              </a:rPr>
              <a:t>, Dios es </a:t>
            </a:r>
            <a:r>
              <a:rPr lang="en-US" sz="4300" dirty="0" err="1">
                <a:solidFill>
                  <a:srgbClr val="000000"/>
                </a:solidFill>
                <a:latin typeface="Arimo"/>
                <a:ea typeface="Arimo"/>
                <a:cs typeface="Arimo"/>
                <a:sym typeface="Arimo"/>
              </a:rPr>
              <a:t>fiel</a:t>
            </a:r>
            <a:r>
              <a:rPr lang="en-US" sz="4300" dirty="0">
                <a:solidFill>
                  <a:srgbClr val="000000"/>
                </a:solidFill>
                <a:latin typeface="Arimo"/>
                <a:ea typeface="Arimo"/>
                <a:cs typeface="Arimo"/>
                <a:sym typeface="Arimo"/>
              </a:rPr>
              <a:t> y </a:t>
            </a:r>
            <a:r>
              <a:rPr lang="en-US" sz="4300" dirty="0" err="1">
                <a:solidFill>
                  <a:srgbClr val="000000"/>
                </a:solidFill>
                <a:latin typeface="Arimo"/>
                <a:ea typeface="Arimo"/>
                <a:cs typeface="Arimo"/>
                <a:sym typeface="Arimo"/>
              </a:rPr>
              <a:t>justo</a:t>
            </a:r>
            <a:r>
              <a:rPr lang="en-US" sz="4300" dirty="0">
                <a:solidFill>
                  <a:srgbClr val="000000"/>
                </a:solidFill>
                <a:latin typeface="Arimo"/>
                <a:ea typeface="Arimo"/>
                <a:cs typeface="Arimo"/>
                <a:sym typeface="Arimo"/>
              </a:rPr>
              <a:t> para </a:t>
            </a:r>
            <a:r>
              <a:rPr lang="en-US" sz="4300" dirty="0" err="1">
                <a:solidFill>
                  <a:srgbClr val="000000"/>
                </a:solidFill>
                <a:latin typeface="Arimo"/>
                <a:ea typeface="Arimo"/>
                <a:cs typeface="Arimo"/>
                <a:sym typeface="Arimo"/>
              </a:rPr>
              <a:t>perdonar</a:t>
            </a:r>
            <a:r>
              <a:rPr lang="en-US" sz="4300" dirty="0">
                <a:solidFill>
                  <a:srgbClr val="000000"/>
                </a:solidFill>
                <a:latin typeface="Arimo"/>
                <a:ea typeface="Arimo"/>
                <a:cs typeface="Arimo"/>
                <a:sym typeface="Arimo"/>
              </a:rPr>
              <a:t> </a:t>
            </a:r>
            <a:r>
              <a:rPr lang="en-US" sz="4300" dirty="0" err="1">
                <a:solidFill>
                  <a:srgbClr val="000000"/>
                </a:solidFill>
                <a:latin typeface="Arimo"/>
                <a:ea typeface="Arimo"/>
                <a:cs typeface="Arimo"/>
                <a:sym typeface="Arimo"/>
              </a:rPr>
              <a:t>nuestros</a:t>
            </a:r>
            <a:r>
              <a:rPr lang="en-US" sz="4300" dirty="0">
                <a:solidFill>
                  <a:srgbClr val="000000"/>
                </a:solidFill>
                <a:latin typeface="Arimo"/>
                <a:ea typeface="Arimo"/>
                <a:cs typeface="Arimo"/>
                <a:sym typeface="Arimo"/>
              </a:rPr>
              <a:t> </a:t>
            </a:r>
            <a:r>
              <a:rPr lang="en-US" sz="4300" dirty="0" err="1">
                <a:solidFill>
                  <a:srgbClr val="000000"/>
                </a:solidFill>
                <a:latin typeface="Arimo"/>
                <a:ea typeface="Arimo"/>
                <a:cs typeface="Arimo"/>
                <a:sym typeface="Arimo"/>
              </a:rPr>
              <a:t>pecados</a:t>
            </a:r>
            <a:r>
              <a:rPr lang="en-US" sz="4300" dirty="0">
                <a:solidFill>
                  <a:srgbClr val="000000"/>
                </a:solidFill>
                <a:latin typeface="Arimo"/>
                <a:ea typeface="Arimo"/>
                <a:cs typeface="Arimo"/>
                <a:sym typeface="Arimo"/>
              </a:rPr>
              <a:t> y </a:t>
            </a:r>
            <a:r>
              <a:rPr lang="en-US" sz="4300" dirty="0" err="1">
                <a:solidFill>
                  <a:srgbClr val="000000"/>
                </a:solidFill>
                <a:latin typeface="Arimo"/>
                <a:ea typeface="Arimo"/>
                <a:cs typeface="Arimo"/>
                <a:sym typeface="Arimo"/>
              </a:rPr>
              <a:t>limpiarnos</a:t>
            </a:r>
            <a:r>
              <a:rPr lang="en-US" sz="4300" dirty="0">
                <a:solidFill>
                  <a:srgbClr val="000000"/>
                </a:solidFill>
                <a:latin typeface="Arimo"/>
                <a:ea typeface="Arimo"/>
                <a:cs typeface="Arimo"/>
                <a:sym typeface="Arimo"/>
              </a:rPr>
              <a:t> de </a:t>
            </a:r>
            <a:r>
              <a:rPr lang="en-US" sz="4300" dirty="0" err="1">
                <a:solidFill>
                  <a:srgbClr val="000000"/>
                </a:solidFill>
                <a:latin typeface="Arimo"/>
                <a:ea typeface="Arimo"/>
                <a:cs typeface="Arimo"/>
                <a:sym typeface="Arimo"/>
              </a:rPr>
              <a:t>todo</a:t>
            </a:r>
            <a:r>
              <a:rPr lang="en-US" sz="4300" dirty="0">
                <a:solidFill>
                  <a:srgbClr val="000000"/>
                </a:solidFill>
                <a:latin typeface="Arimo"/>
                <a:ea typeface="Arimo"/>
                <a:cs typeface="Arimo"/>
                <a:sym typeface="Arimo"/>
              </a:rPr>
              <a:t> mal»(1 Juan 1: 9).</a:t>
            </a:r>
          </a:p>
        </p:txBody>
      </p:sp>
      <p:sp>
        <p:nvSpPr>
          <p:cNvPr id="6" name="TextBox 6"/>
          <p:cNvSpPr txBox="1"/>
          <p:nvPr/>
        </p:nvSpPr>
        <p:spPr>
          <a:xfrm>
            <a:off x="1123074" y="3274800"/>
            <a:ext cx="3978812" cy="481613"/>
          </a:xfrm>
          <a:prstGeom prst="rect">
            <a:avLst/>
          </a:prstGeom>
        </p:spPr>
        <p:txBody>
          <a:bodyPr lIns="0" tIns="0" rIns="0" bIns="0" rtlCol="0" anchor="t">
            <a:spAutoFit/>
          </a:bodyPr>
          <a:lstStyle/>
          <a:p>
            <a:pPr algn="l">
              <a:lnSpc>
                <a:spcPts val="3240"/>
              </a:lnSpc>
            </a:pPr>
            <a:r>
              <a:rPr lang="en-US" sz="2700">
                <a:solidFill>
                  <a:srgbClr val="C04F15"/>
                </a:solidFill>
                <a:latin typeface="Arimo"/>
                <a:ea typeface="Arimo"/>
                <a:cs typeface="Arimo"/>
                <a:sym typeface="Arimo"/>
              </a:rPr>
              <a:t>Versículo para memorizar</a:t>
            </a:r>
          </a:p>
        </p:txBody>
      </p:sp>
      <p:sp>
        <p:nvSpPr>
          <p:cNvPr id="7" name="TextBox 7"/>
          <p:cNvSpPr txBox="1"/>
          <p:nvPr/>
        </p:nvSpPr>
        <p:spPr>
          <a:xfrm>
            <a:off x="1123074" y="9323470"/>
            <a:ext cx="3978812" cy="409575"/>
          </a:xfrm>
          <a:prstGeom prst="rect">
            <a:avLst/>
          </a:prstGeom>
        </p:spPr>
        <p:txBody>
          <a:bodyPr lIns="0" tIns="0" rIns="0" bIns="0" rtlCol="0" anchor="t">
            <a:spAutoFit/>
          </a:bodyPr>
          <a:lstStyle/>
          <a:p>
            <a:pPr algn="l">
              <a:lnSpc>
                <a:spcPts val="3240"/>
              </a:lnSpc>
            </a:pPr>
            <a:r>
              <a:rPr lang="en-US" sz="2700">
                <a:solidFill>
                  <a:srgbClr val="C04F15"/>
                </a:solidFill>
                <a:latin typeface="Aptos"/>
                <a:ea typeface="Aptos"/>
                <a:cs typeface="Aptos"/>
                <a:sym typeface="Aptos"/>
              </a:rPr>
              <a:t>Sábado 6 de junio 2026</a:t>
            </a:r>
          </a:p>
        </p:txBody>
      </p:sp>
      <p:sp>
        <p:nvSpPr>
          <p:cNvPr id="8" name="TextBox 8"/>
          <p:cNvSpPr txBox="1"/>
          <p:nvPr/>
        </p:nvSpPr>
        <p:spPr>
          <a:xfrm>
            <a:off x="12494457" y="9424511"/>
            <a:ext cx="3627120" cy="457200"/>
          </a:xfrm>
          <a:prstGeom prst="rect">
            <a:avLst/>
          </a:prstGeom>
        </p:spPr>
        <p:txBody>
          <a:bodyPr lIns="0" tIns="0" rIns="0" bIns="0" rtlCol="0" anchor="t">
            <a:spAutoFit/>
          </a:bodyPr>
          <a:lstStyle/>
          <a:p>
            <a:pPr algn="ctr">
              <a:lnSpc>
                <a:spcPts val="3600"/>
              </a:lnSpc>
            </a:pPr>
            <a:r>
              <a:rPr lang="en-US" sz="3000">
                <a:solidFill>
                  <a:srgbClr val="4EA72E"/>
                </a:solidFill>
                <a:latin typeface="Aptos"/>
                <a:ea typeface="Aptos"/>
                <a:cs typeface="Aptos"/>
                <a:sym typeface="Aptos"/>
              </a:rPr>
              <a:t>Lección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495782" y="151228"/>
            <a:ext cx="12384262" cy="8667750"/>
          </a:xfrm>
          <a:prstGeom prst="rect">
            <a:avLst/>
          </a:prstGeom>
        </p:spPr>
        <p:txBody>
          <a:bodyPr lIns="0" tIns="0" rIns="0" bIns="0" rtlCol="0" anchor="t">
            <a:spAutoFit/>
          </a:bodyPr>
          <a:lstStyle/>
          <a:p>
            <a:pPr algn="ctr">
              <a:lnSpc>
                <a:spcPts val="6899"/>
              </a:lnSpc>
            </a:pPr>
            <a:r>
              <a:rPr lang="en-US" sz="5749">
                <a:solidFill>
                  <a:srgbClr val="000000"/>
                </a:solidFill>
                <a:latin typeface="Aptos"/>
                <a:ea typeface="Aptos"/>
                <a:cs typeface="Aptos"/>
                <a:sym typeface="Aptos"/>
              </a:rPr>
              <a:t>“Ningún arrepentimiento que no obre una reforma es genuino. La justicia de Cristo no es un manto para cubrir pecados que no han sido confesados ni abandonados; es un principio de vida que transforma el carácter y rige la conducta. La santidad es integridad para con Dios: es la entrega total del corazón y la vida para que revelen los principios del cielo.” </a:t>
            </a:r>
          </a:p>
        </p:txBody>
      </p:sp>
      <p:sp>
        <p:nvSpPr>
          <p:cNvPr id="5" name="TextBox 5"/>
          <p:cNvSpPr txBox="1"/>
          <p:nvPr/>
        </p:nvSpPr>
        <p:spPr>
          <a:xfrm>
            <a:off x="699675" y="3299092"/>
            <a:ext cx="3933713" cy="737434"/>
          </a:xfrm>
          <a:prstGeom prst="rect">
            <a:avLst/>
          </a:prstGeom>
        </p:spPr>
        <p:txBody>
          <a:bodyPr lIns="0" tIns="0" rIns="0" bIns="0" rtlCol="0" anchor="t">
            <a:spAutoFit/>
          </a:bodyPr>
          <a:lstStyle/>
          <a:p>
            <a:pPr algn="ctr">
              <a:lnSpc>
                <a:spcPts val="2828"/>
              </a:lnSpc>
            </a:pPr>
            <a:r>
              <a:rPr lang="en-US" sz="2356">
                <a:solidFill>
                  <a:srgbClr val="000000"/>
                </a:solidFill>
                <a:latin typeface="Arimo"/>
                <a:ea typeface="Arimo"/>
                <a:cs typeface="Arimo"/>
                <a:sym typeface="Arimo"/>
              </a:rPr>
              <a:t>EGW, El Deseado de Todas las Gentes, DTG 509.2.</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175715" y="3031522"/>
            <a:ext cx="4037428" cy="4819650"/>
          </a:xfrm>
          <a:prstGeom prst="rect">
            <a:avLst/>
          </a:prstGeom>
        </p:spPr>
        <p:txBody>
          <a:bodyPr lIns="0" tIns="0" rIns="0" bIns="0" rtlCol="0" anchor="t">
            <a:spAutoFit/>
          </a:bodyPr>
          <a:lstStyle/>
          <a:p>
            <a:pPr algn="ctr">
              <a:lnSpc>
                <a:spcPts val="5460"/>
              </a:lnSpc>
            </a:pPr>
            <a:r>
              <a:rPr lang="en-US" sz="4550">
                <a:solidFill>
                  <a:srgbClr val="FFFFFF"/>
                </a:solidFill>
                <a:latin typeface="Arimo"/>
                <a:ea typeface="Arimo"/>
                <a:cs typeface="Arimo"/>
                <a:sym typeface="Arimo"/>
              </a:rPr>
              <a:t>¿Cómo actúa la gracia</a:t>
            </a:r>
          </a:p>
          <a:p>
            <a:pPr algn="ctr">
              <a:lnSpc>
                <a:spcPts val="5460"/>
              </a:lnSpc>
            </a:pPr>
            <a:r>
              <a:rPr lang="en-US" sz="4550">
                <a:solidFill>
                  <a:srgbClr val="FFFFFF"/>
                </a:solidFill>
                <a:latin typeface="Arimo"/>
                <a:ea typeface="Arimo"/>
                <a:cs typeface="Arimo"/>
                <a:sym typeface="Arimo"/>
              </a:rPr>
              <a:t>de Dios cuando le confesamos nuestras faltas?</a:t>
            </a:r>
          </a:p>
          <a:p>
            <a:pPr algn="ctr">
              <a:lnSpc>
                <a:spcPts val="5460"/>
              </a:lnSpc>
            </a:pPr>
            <a:endParaRPr lang="en-US" sz="4550">
              <a:solidFill>
                <a:srgbClr val="FFFFFF"/>
              </a:solidFill>
              <a:latin typeface="Arimo"/>
              <a:ea typeface="Arimo"/>
              <a:cs typeface="Arimo"/>
              <a:sym typeface="Arimo"/>
            </a:endParaRPr>
          </a:p>
        </p:txBody>
      </p:sp>
      <p:sp>
        <p:nvSpPr>
          <p:cNvPr id="5" name="TextBox 5"/>
          <p:cNvSpPr txBox="1"/>
          <p:nvPr/>
        </p:nvSpPr>
        <p:spPr>
          <a:xfrm>
            <a:off x="11908298" y="3443945"/>
            <a:ext cx="5045612" cy="5591175"/>
          </a:xfrm>
          <a:prstGeom prst="rect">
            <a:avLst/>
          </a:prstGeom>
        </p:spPr>
        <p:txBody>
          <a:bodyPr lIns="0" tIns="0" rIns="0" bIns="0" rtlCol="0" anchor="t">
            <a:spAutoFit/>
          </a:bodyPr>
          <a:lstStyle/>
          <a:p>
            <a:pPr algn="ctr">
              <a:lnSpc>
                <a:spcPts val="4920"/>
              </a:lnSpc>
            </a:pPr>
            <a:r>
              <a:rPr lang="en-US" sz="4100">
                <a:solidFill>
                  <a:srgbClr val="000000"/>
                </a:solidFill>
                <a:latin typeface="Arimo"/>
                <a:ea typeface="Arimo"/>
                <a:cs typeface="Arimo"/>
                <a:sym typeface="Arimo"/>
              </a:rPr>
              <a:t>Dios nos </a:t>
            </a:r>
          </a:p>
          <a:p>
            <a:pPr algn="ctr">
              <a:lnSpc>
                <a:spcPts val="4920"/>
              </a:lnSpc>
            </a:pPr>
            <a:r>
              <a:rPr lang="en-US" sz="4100">
                <a:solidFill>
                  <a:srgbClr val="000000"/>
                </a:solidFill>
                <a:latin typeface="Arimo"/>
                <a:ea typeface="Arimo"/>
                <a:cs typeface="Arimo"/>
                <a:sym typeface="Arimo"/>
              </a:rPr>
              <a:t>muestra su amor </a:t>
            </a:r>
          </a:p>
          <a:p>
            <a:pPr algn="ctr">
              <a:lnSpc>
                <a:spcPts val="4920"/>
              </a:lnSpc>
            </a:pPr>
            <a:r>
              <a:rPr lang="en-US" sz="4100">
                <a:solidFill>
                  <a:srgbClr val="000000"/>
                </a:solidFill>
                <a:latin typeface="Arimo"/>
                <a:ea typeface="Arimo"/>
                <a:cs typeface="Arimo"/>
                <a:sym typeface="Arimo"/>
              </a:rPr>
              <a:t>y compasión, perdonándonos de inmediato y quitando por completo el peso de nuestras cargas gracias al sacrificio de Jesús en la Cruz.</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4994910" y="1375639"/>
            <a:ext cx="12915900" cy="7124700"/>
          </a:xfrm>
          <a:prstGeom prst="rect">
            <a:avLst/>
          </a:prstGeom>
        </p:spPr>
        <p:txBody>
          <a:bodyPr lIns="0" tIns="0" rIns="0" bIns="0" rtlCol="0" anchor="t">
            <a:spAutoFit/>
          </a:bodyPr>
          <a:lstStyle/>
          <a:p>
            <a:pPr algn="l">
              <a:lnSpc>
                <a:spcPts val="9360"/>
              </a:lnSpc>
            </a:pPr>
            <a:r>
              <a:rPr lang="en-US" sz="7800" spc="156" dirty="0">
                <a:solidFill>
                  <a:srgbClr val="000000"/>
                </a:solidFill>
                <a:latin typeface="Arimo"/>
                <a:ea typeface="Arimo"/>
                <a:cs typeface="Arimo"/>
                <a:sym typeface="Arimo"/>
              </a:rPr>
              <a:t>Y </a:t>
            </a:r>
            <a:r>
              <a:rPr lang="en-US" sz="7800" spc="156" dirty="0" err="1">
                <a:solidFill>
                  <a:srgbClr val="000000"/>
                </a:solidFill>
                <a:latin typeface="Arimo"/>
                <a:ea typeface="Arimo"/>
                <a:cs typeface="Arimo"/>
                <a:sym typeface="Arimo"/>
              </a:rPr>
              <a:t>pasando</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Jehová</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por</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delante</a:t>
            </a:r>
            <a:r>
              <a:rPr lang="en-US" sz="7800" spc="156" dirty="0">
                <a:solidFill>
                  <a:srgbClr val="000000"/>
                </a:solidFill>
                <a:latin typeface="Arimo"/>
                <a:ea typeface="Arimo"/>
                <a:cs typeface="Arimo"/>
                <a:sym typeface="Arimo"/>
              </a:rPr>
              <a:t> de </a:t>
            </a:r>
            <a:r>
              <a:rPr lang="en-US" sz="7800" spc="156" dirty="0" err="1">
                <a:solidFill>
                  <a:srgbClr val="000000"/>
                </a:solidFill>
                <a:latin typeface="Arimo"/>
                <a:ea typeface="Arimo"/>
                <a:cs typeface="Arimo"/>
                <a:sym typeface="Arimo"/>
              </a:rPr>
              <a:t>él</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proclamó</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Jehová</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Jehová</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fuerte</a:t>
            </a:r>
            <a:r>
              <a:rPr lang="en-US" sz="7800" spc="156" dirty="0">
                <a:solidFill>
                  <a:srgbClr val="000000"/>
                </a:solidFill>
                <a:latin typeface="Arimo"/>
                <a:ea typeface="Arimo"/>
                <a:cs typeface="Arimo"/>
                <a:sym typeface="Arimo"/>
              </a:rPr>
              <a:t>, </a:t>
            </a:r>
            <a:r>
              <a:rPr lang="en-US" sz="7800" spc="156" dirty="0" err="1">
                <a:solidFill>
                  <a:schemeClr val="accent6">
                    <a:lumMod val="75000"/>
                  </a:schemeClr>
                </a:solidFill>
                <a:latin typeface="Arimo"/>
                <a:ea typeface="Arimo"/>
                <a:cs typeface="Arimo"/>
                <a:sym typeface="Arimo"/>
              </a:rPr>
              <a:t>misericordioso</a:t>
            </a:r>
            <a:r>
              <a:rPr lang="en-US" sz="7800" spc="156" dirty="0">
                <a:solidFill>
                  <a:schemeClr val="accent6">
                    <a:lumMod val="75000"/>
                  </a:schemeClr>
                </a:solidFill>
                <a:latin typeface="Arimo"/>
                <a:ea typeface="Arimo"/>
                <a:cs typeface="Arimo"/>
                <a:sym typeface="Arimo"/>
              </a:rPr>
              <a:t> y </a:t>
            </a:r>
            <a:r>
              <a:rPr lang="en-US" sz="7800" spc="156" dirty="0" err="1">
                <a:solidFill>
                  <a:schemeClr val="accent6">
                    <a:lumMod val="75000"/>
                  </a:schemeClr>
                </a:solidFill>
                <a:latin typeface="Arimo"/>
                <a:ea typeface="Arimo"/>
                <a:cs typeface="Arimo"/>
                <a:sym typeface="Arimo"/>
              </a:rPr>
              <a:t>piadoso</a:t>
            </a:r>
            <a:r>
              <a:rPr lang="en-US" sz="7800" spc="156" dirty="0">
                <a:solidFill>
                  <a:srgbClr val="000000"/>
                </a:solidFill>
                <a:latin typeface="Arimo"/>
                <a:ea typeface="Arimo"/>
                <a:cs typeface="Arimo"/>
                <a:sym typeface="Arimo"/>
              </a:rPr>
              <a:t>; tardo para la </a:t>
            </a:r>
            <a:r>
              <a:rPr lang="en-US" sz="7800" spc="156" dirty="0" err="1">
                <a:solidFill>
                  <a:srgbClr val="000000"/>
                </a:solidFill>
                <a:latin typeface="Arimo"/>
                <a:ea typeface="Arimo"/>
                <a:cs typeface="Arimo"/>
                <a:sym typeface="Arimo"/>
              </a:rPr>
              <a:t>ira</a:t>
            </a:r>
            <a:r>
              <a:rPr lang="en-US" sz="7800" spc="156" dirty="0">
                <a:solidFill>
                  <a:srgbClr val="000000"/>
                </a:solidFill>
                <a:latin typeface="Arimo"/>
                <a:ea typeface="Arimo"/>
                <a:cs typeface="Arimo"/>
                <a:sym typeface="Arimo"/>
              </a:rPr>
              <a:t>, y </a:t>
            </a:r>
            <a:r>
              <a:rPr lang="en-US" sz="7800" spc="156" dirty="0" err="1">
                <a:solidFill>
                  <a:schemeClr val="accent6">
                    <a:lumMod val="75000"/>
                  </a:schemeClr>
                </a:solidFill>
                <a:latin typeface="Arimo"/>
                <a:ea typeface="Arimo"/>
                <a:cs typeface="Arimo"/>
                <a:sym typeface="Arimo"/>
              </a:rPr>
              <a:t>grande</a:t>
            </a:r>
            <a:r>
              <a:rPr lang="en-US" sz="7800" spc="156" dirty="0">
                <a:solidFill>
                  <a:srgbClr val="000000"/>
                </a:solidFill>
                <a:latin typeface="Arimo"/>
                <a:ea typeface="Arimo"/>
                <a:cs typeface="Arimo"/>
                <a:sym typeface="Arimo"/>
              </a:rPr>
              <a:t> </a:t>
            </a:r>
            <a:r>
              <a:rPr lang="en-US" sz="7800" spc="156" dirty="0" err="1">
                <a:solidFill>
                  <a:srgbClr val="000000"/>
                </a:solidFill>
                <a:latin typeface="Arimo"/>
                <a:ea typeface="Arimo"/>
                <a:cs typeface="Arimo"/>
                <a:sym typeface="Arimo"/>
              </a:rPr>
              <a:t>en</a:t>
            </a:r>
            <a:r>
              <a:rPr lang="en-US" sz="7800" spc="156" dirty="0">
                <a:solidFill>
                  <a:srgbClr val="000000"/>
                </a:solidFill>
                <a:latin typeface="Arimo"/>
                <a:ea typeface="Arimo"/>
                <a:cs typeface="Arimo"/>
                <a:sym typeface="Arimo"/>
              </a:rPr>
              <a:t> </a:t>
            </a:r>
            <a:r>
              <a:rPr lang="en-US" sz="7800" spc="156" dirty="0">
                <a:solidFill>
                  <a:schemeClr val="accent6">
                    <a:lumMod val="75000"/>
                  </a:schemeClr>
                </a:solidFill>
                <a:latin typeface="Arimo"/>
                <a:ea typeface="Arimo"/>
                <a:cs typeface="Arimo"/>
                <a:sym typeface="Arimo"/>
              </a:rPr>
              <a:t>misericordia y </a:t>
            </a:r>
            <a:r>
              <a:rPr lang="en-US" sz="7800" spc="156" dirty="0" err="1">
                <a:solidFill>
                  <a:schemeClr val="accent6">
                    <a:lumMod val="75000"/>
                  </a:schemeClr>
                </a:solidFill>
                <a:latin typeface="Arimo"/>
                <a:ea typeface="Arimo"/>
                <a:cs typeface="Arimo"/>
                <a:sym typeface="Arimo"/>
              </a:rPr>
              <a:t>verdad</a:t>
            </a:r>
            <a:r>
              <a:rPr lang="en-US" sz="7800" spc="156" dirty="0">
                <a:solidFill>
                  <a:srgbClr val="000000"/>
                </a:solidFill>
                <a:latin typeface="Arimo"/>
                <a:ea typeface="Arimo"/>
                <a:cs typeface="Arimo"/>
                <a:sym typeface="Arimo"/>
              </a:rPr>
              <a:t>;</a:t>
            </a:r>
          </a:p>
        </p:txBody>
      </p:sp>
      <p:sp>
        <p:nvSpPr>
          <p:cNvPr id="5" name="TextBox 5"/>
          <p:cNvSpPr txBox="1"/>
          <p:nvPr/>
        </p:nvSpPr>
        <p:spPr>
          <a:xfrm>
            <a:off x="858231" y="3560483"/>
            <a:ext cx="3186998"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Éxodo 34: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4994910" y="1385164"/>
            <a:ext cx="12915900" cy="6172200"/>
          </a:xfrm>
          <a:prstGeom prst="rect">
            <a:avLst/>
          </a:prstGeom>
        </p:spPr>
        <p:txBody>
          <a:bodyPr lIns="0" tIns="0" rIns="0" bIns="0" rtlCol="0" anchor="t">
            <a:spAutoFit/>
          </a:bodyPr>
          <a:lstStyle/>
          <a:p>
            <a:pPr algn="l">
              <a:lnSpc>
                <a:spcPts val="9721"/>
              </a:lnSpc>
            </a:pPr>
            <a:r>
              <a:rPr lang="en-US" sz="8100" spc="105" dirty="0">
                <a:solidFill>
                  <a:srgbClr val="000000"/>
                </a:solidFill>
                <a:latin typeface="Arimo"/>
                <a:ea typeface="Arimo"/>
                <a:cs typeface="Arimo"/>
                <a:sym typeface="Arimo"/>
              </a:rPr>
              <a:t>Pero </a:t>
            </a:r>
            <a:r>
              <a:rPr lang="en-US" sz="8100" spc="105" dirty="0">
                <a:solidFill>
                  <a:schemeClr val="accent6">
                    <a:lumMod val="75000"/>
                  </a:schemeClr>
                </a:solidFill>
                <a:latin typeface="Arimo"/>
                <a:ea typeface="Arimo"/>
                <a:cs typeface="Arimo"/>
                <a:sym typeface="Arimo"/>
              </a:rPr>
              <a:t>la ley </a:t>
            </a:r>
            <a:r>
              <a:rPr lang="en-US" sz="8100" spc="105" dirty="0">
                <a:solidFill>
                  <a:srgbClr val="000000"/>
                </a:solidFill>
                <a:latin typeface="Arimo"/>
                <a:ea typeface="Arimo"/>
                <a:cs typeface="Arimo"/>
                <a:sym typeface="Arimo"/>
              </a:rPr>
              <a:t>se </a:t>
            </a:r>
            <a:r>
              <a:rPr lang="en-US" sz="8100" spc="105" dirty="0" err="1">
                <a:solidFill>
                  <a:srgbClr val="000000"/>
                </a:solidFill>
                <a:latin typeface="Arimo"/>
                <a:ea typeface="Arimo"/>
                <a:cs typeface="Arimo"/>
                <a:sym typeface="Arimo"/>
              </a:rPr>
              <a:t>introdujo</a:t>
            </a:r>
            <a:r>
              <a:rPr lang="en-US" sz="8100" spc="105" dirty="0">
                <a:solidFill>
                  <a:srgbClr val="000000"/>
                </a:solidFill>
                <a:latin typeface="Arimo"/>
                <a:ea typeface="Arimo"/>
                <a:cs typeface="Arimo"/>
                <a:sym typeface="Arimo"/>
              </a:rPr>
              <a:t> para que </a:t>
            </a:r>
            <a:r>
              <a:rPr lang="en-US" sz="8100" spc="105" dirty="0" err="1">
                <a:solidFill>
                  <a:schemeClr val="accent6">
                    <a:lumMod val="75000"/>
                  </a:schemeClr>
                </a:solidFill>
                <a:latin typeface="Arimo"/>
                <a:ea typeface="Arimo"/>
                <a:cs typeface="Arimo"/>
                <a:sym typeface="Arimo"/>
              </a:rPr>
              <a:t>el</a:t>
            </a:r>
            <a:r>
              <a:rPr lang="en-US" sz="8100" spc="105" dirty="0">
                <a:solidFill>
                  <a:schemeClr val="accent6">
                    <a:lumMod val="75000"/>
                  </a:schemeClr>
                </a:solidFill>
                <a:latin typeface="Arimo"/>
                <a:ea typeface="Arimo"/>
                <a:cs typeface="Arimo"/>
                <a:sym typeface="Arimo"/>
              </a:rPr>
              <a:t> </a:t>
            </a:r>
            <a:r>
              <a:rPr lang="en-US" sz="8100" spc="105" dirty="0" err="1">
                <a:solidFill>
                  <a:schemeClr val="accent6">
                    <a:lumMod val="75000"/>
                  </a:schemeClr>
                </a:solidFill>
                <a:latin typeface="Arimo"/>
                <a:ea typeface="Arimo"/>
                <a:cs typeface="Arimo"/>
                <a:sym typeface="Arimo"/>
              </a:rPr>
              <a:t>pecado</a:t>
            </a:r>
            <a:r>
              <a:rPr lang="en-US" sz="8100" spc="105" dirty="0">
                <a:solidFill>
                  <a:schemeClr val="accent6">
                    <a:lumMod val="75000"/>
                  </a:schemeClr>
                </a:solidFill>
                <a:latin typeface="Arimo"/>
                <a:ea typeface="Arimo"/>
                <a:cs typeface="Arimo"/>
                <a:sym typeface="Arimo"/>
              </a:rPr>
              <a:t> </a:t>
            </a:r>
            <a:r>
              <a:rPr lang="en-US" sz="8100" spc="105" dirty="0" err="1">
                <a:solidFill>
                  <a:schemeClr val="accent6">
                    <a:lumMod val="75000"/>
                  </a:schemeClr>
                </a:solidFill>
                <a:latin typeface="Arimo"/>
                <a:ea typeface="Arimo"/>
                <a:cs typeface="Arimo"/>
                <a:sym typeface="Arimo"/>
              </a:rPr>
              <a:t>abundase</a:t>
            </a:r>
            <a:r>
              <a:rPr lang="en-US" sz="8100" spc="105" dirty="0">
                <a:solidFill>
                  <a:srgbClr val="000000"/>
                </a:solidFill>
                <a:latin typeface="Arimo"/>
                <a:ea typeface="Arimo"/>
                <a:cs typeface="Arimo"/>
                <a:sym typeface="Arimo"/>
              </a:rPr>
              <a:t>; mas </a:t>
            </a:r>
            <a:r>
              <a:rPr lang="en-US" sz="8100" spc="105" dirty="0" err="1">
                <a:solidFill>
                  <a:srgbClr val="000000"/>
                </a:solidFill>
                <a:latin typeface="Arimo"/>
                <a:ea typeface="Arimo"/>
                <a:cs typeface="Arimo"/>
                <a:sym typeface="Arimo"/>
              </a:rPr>
              <a:t>cuando</a:t>
            </a:r>
            <a:r>
              <a:rPr lang="en-US" sz="8100" spc="105" dirty="0">
                <a:solidFill>
                  <a:srgbClr val="000000"/>
                </a:solidFill>
                <a:latin typeface="Arimo"/>
                <a:ea typeface="Arimo"/>
                <a:cs typeface="Arimo"/>
                <a:sym typeface="Arimo"/>
              </a:rPr>
              <a:t> </a:t>
            </a:r>
            <a:r>
              <a:rPr lang="en-US" sz="8100" spc="105" dirty="0" err="1">
                <a:solidFill>
                  <a:srgbClr val="000000"/>
                </a:solidFill>
                <a:latin typeface="Arimo"/>
                <a:ea typeface="Arimo"/>
                <a:cs typeface="Arimo"/>
                <a:sym typeface="Arimo"/>
              </a:rPr>
              <a:t>el</a:t>
            </a:r>
            <a:r>
              <a:rPr lang="en-US" sz="8100" spc="105" dirty="0">
                <a:solidFill>
                  <a:srgbClr val="000000"/>
                </a:solidFill>
                <a:latin typeface="Arimo"/>
                <a:ea typeface="Arimo"/>
                <a:cs typeface="Arimo"/>
                <a:sym typeface="Arimo"/>
              </a:rPr>
              <a:t> </a:t>
            </a:r>
            <a:r>
              <a:rPr lang="en-US" sz="8100" spc="105" dirty="0" err="1">
                <a:solidFill>
                  <a:schemeClr val="accent6">
                    <a:lumMod val="75000"/>
                  </a:schemeClr>
                </a:solidFill>
                <a:latin typeface="Arimo"/>
                <a:ea typeface="Arimo"/>
                <a:cs typeface="Arimo"/>
                <a:sym typeface="Arimo"/>
              </a:rPr>
              <a:t>pecado</a:t>
            </a:r>
            <a:r>
              <a:rPr lang="en-US" sz="8100" spc="105" dirty="0">
                <a:solidFill>
                  <a:schemeClr val="accent6">
                    <a:lumMod val="75000"/>
                  </a:schemeClr>
                </a:solidFill>
                <a:latin typeface="Arimo"/>
                <a:ea typeface="Arimo"/>
                <a:cs typeface="Arimo"/>
                <a:sym typeface="Arimo"/>
              </a:rPr>
              <a:t> </a:t>
            </a:r>
            <a:r>
              <a:rPr lang="en-US" sz="8100" spc="105" dirty="0" err="1">
                <a:solidFill>
                  <a:schemeClr val="accent6">
                    <a:lumMod val="75000"/>
                  </a:schemeClr>
                </a:solidFill>
                <a:latin typeface="Arimo"/>
                <a:ea typeface="Arimo"/>
                <a:cs typeface="Arimo"/>
                <a:sym typeface="Arimo"/>
              </a:rPr>
              <a:t>abundó</a:t>
            </a:r>
            <a:r>
              <a:rPr lang="en-US" sz="8100" spc="105" dirty="0">
                <a:solidFill>
                  <a:schemeClr val="accent6">
                    <a:lumMod val="75000"/>
                  </a:schemeClr>
                </a:solidFill>
                <a:latin typeface="Arimo"/>
                <a:ea typeface="Arimo"/>
                <a:cs typeface="Arimo"/>
                <a:sym typeface="Arimo"/>
              </a:rPr>
              <a:t>, </a:t>
            </a:r>
            <a:r>
              <a:rPr lang="en-US" sz="8100" spc="105" dirty="0" err="1">
                <a:solidFill>
                  <a:schemeClr val="accent6">
                    <a:lumMod val="75000"/>
                  </a:schemeClr>
                </a:solidFill>
                <a:latin typeface="Arimo"/>
                <a:ea typeface="Arimo"/>
                <a:cs typeface="Arimo"/>
                <a:sym typeface="Arimo"/>
              </a:rPr>
              <a:t>sobreabundó</a:t>
            </a:r>
            <a:r>
              <a:rPr lang="en-US" sz="8100" spc="105" dirty="0">
                <a:solidFill>
                  <a:schemeClr val="accent6">
                    <a:lumMod val="75000"/>
                  </a:schemeClr>
                </a:solidFill>
                <a:latin typeface="Arimo"/>
                <a:ea typeface="Arimo"/>
                <a:cs typeface="Arimo"/>
                <a:sym typeface="Arimo"/>
              </a:rPr>
              <a:t> la </a:t>
            </a:r>
            <a:r>
              <a:rPr lang="en-US" sz="8100" spc="105" dirty="0" err="1">
                <a:solidFill>
                  <a:schemeClr val="accent6">
                    <a:lumMod val="75000"/>
                  </a:schemeClr>
                </a:solidFill>
                <a:latin typeface="Arimo"/>
                <a:ea typeface="Arimo"/>
                <a:cs typeface="Arimo"/>
                <a:sym typeface="Arimo"/>
              </a:rPr>
              <a:t>gracia</a:t>
            </a:r>
            <a:r>
              <a:rPr lang="en-US" sz="8100" spc="105" dirty="0">
                <a:solidFill>
                  <a:srgbClr val="000000"/>
                </a:solidFill>
                <a:latin typeface="Arimo"/>
                <a:ea typeface="Arimo"/>
                <a:cs typeface="Arimo"/>
                <a:sym typeface="Arimo"/>
              </a:rPr>
              <a:t>;</a:t>
            </a:r>
          </a:p>
        </p:txBody>
      </p:sp>
      <p:sp>
        <p:nvSpPr>
          <p:cNvPr id="5" name="TextBox 5"/>
          <p:cNvSpPr txBox="1"/>
          <p:nvPr/>
        </p:nvSpPr>
        <p:spPr>
          <a:xfrm>
            <a:off x="858231" y="3560483"/>
            <a:ext cx="3186998"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Romanos 5: 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495782" y="151228"/>
            <a:ext cx="12384262" cy="9334500"/>
          </a:xfrm>
          <a:prstGeom prst="rect">
            <a:avLst/>
          </a:prstGeom>
        </p:spPr>
        <p:txBody>
          <a:bodyPr lIns="0" tIns="0" rIns="0" bIns="0" rtlCol="0" anchor="t">
            <a:spAutoFit/>
          </a:bodyPr>
          <a:lstStyle/>
          <a:p>
            <a:pPr algn="ctr">
              <a:lnSpc>
                <a:spcPts val="7379"/>
              </a:lnSpc>
            </a:pPr>
            <a:r>
              <a:rPr lang="en-US" sz="6149">
                <a:solidFill>
                  <a:srgbClr val="000000"/>
                </a:solidFill>
                <a:latin typeface="Aptos"/>
                <a:ea typeface="Aptos"/>
                <a:cs typeface="Aptos"/>
                <a:sym typeface="Aptos"/>
              </a:rPr>
              <a:t>Cuando estamos dispuestos a reconocer y confesar nuestro pecado (Luc. 18: 13), Jesús, quien obra en nosotros y por nosotros mediante el Espíritu Santo antes de que se lo pidamos, quita de nosotros el peso que nos agobia. Nuestras cargas son aliviadas en el Calvario y Jesús está sin duda muy cerca cuando acudimos a él.</a:t>
            </a:r>
          </a:p>
        </p:txBody>
      </p:sp>
      <p:sp>
        <p:nvSpPr>
          <p:cNvPr id="5" name="TextBox 5"/>
          <p:cNvSpPr txBox="1"/>
          <p:nvPr/>
        </p:nvSpPr>
        <p:spPr>
          <a:xfrm>
            <a:off x="689315" y="3227070"/>
            <a:ext cx="4552520" cy="485775"/>
          </a:xfrm>
          <a:prstGeom prst="rect">
            <a:avLst/>
          </a:prstGeom>
        </p:spPr>
        <p:txBody>
          <a:bodyPr lIns="0" tIns="0" rIns="0" bIns="0" rtlCol="0" anchor="t">
            <a:spAutoFit/>
          </a:bodyPr>
          <a:lstStyle/>
          <a:p>
            <a:pPr algn="l">
              <a:lnSpc>
                <a:spcPts val="3720"/>
              </a:lnSpc>
            </a:pPr>
            <a:r>
              <a:rPr lang="en-US" sz="3100">
                <a:solidFill>
                  <a:srgbClr val="000000"/>
                </a:solidFill>
                <a:latin typeface="Arimo"/>
                <a:ea typeface="Arimo"/>
                <a:cs typeface="Arimo"/>
                <a:sym typeface="Arimo"/>
              </a:rPr>
              <a:t>Lección del miércoles.</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187440" y="3042456"/>
            <a:ext cx="4037428" cy="4476750"/>
          </a:xfrm>
          <a:prstGeom prst="rect">
            <a:avLst/>
          </a:prstGeom>
        </p:spPr>
        <p:txBody>
          <a:bodyPr lIns="0" tIns="0" rIns="0" bIns="0" rtlCol="0" anchor="t">
            <a:spAutoFit/>
          </a:bodyPr>
          <a:lstStyle/>
          <a:p>
            <a:pPr algn="ctr">
              <a:lnSpc>
                <a:spcPts val="5880"/>
              </a:lnSpc>
            </a:pPr>
            <a:r>
              <a:rPr lang="en-US" sz="4900">
                <a:solidFill>
                  <a:srgbClr val="FFFFFF"/>
                </a:solidFill>
                <a:latin typeface="Arimo"/>
                <a:ea typeface="Arimo"/>
                <a:cs typeface="Arimo"/>
                <a:sym typeface="Arimo"/>
              </a:rPr>
              <a:t>¿Qué simboliza</a:t>
            </a:r>
          </a:p>
          <a:p>
            <a:pPr algn="ctr">
              <a:lnSpc>
                <a:spcPts val="5880"/>
              </a:lnSpc>
            </a:pPr>
            <a:r>
              <a:rPr lang="en-US" sz="4900">
                <a:solidFill>
                  <a:srgbClr val="FFFFFF"/>
                </a:solidFill>
                <a:latin typeface="Arimo"/>
                <a:ea typeface="Arimo"/>
                <a:cs typeface="Arimo"/>
                <a:sym typeface="Arimo"/>
              </a:rPr>
              <a:t>el manto de justicia</a:t>
            </a:r>
          </a:p>
          <a:p>
            <a:pPr algn="ctr">
              <a:lnSpc>
                <a:spcPts val="5880"/>
              </a:lnSpc>
            </a:pPr>
            <a:r>
              <a:rPr lang="en-US" sz="4900">
                <a:solidFill>
                  <a:srgbClr val="FFFFFF"/>
                </a:solidFill>
                <a:latin typeface="Arimo"/>
                <a:ea typeface="Arimo"/>
                <a:cs typeface="Arimo"/>
                <a:sym typeface="Arimo"/>
              </a:rPr>
              <a:t>provisto por Jesús?</a:t>
            </a:r>
          </a:p>
        </p:txBody>
      </p:sp>
      <p:sp>
        <p:nvSpPr>
          <p:cNvPr id="5" name="TextBox 5"/>
          <p:cNvSpPr txBox="1"/>
          <p:nvPr/>
        </p:nvSpPr>
        <p:spPr>
          <a:xfrm>
            <a:off x="11884857" y="3572904"/>
            <a:ext cx="5045612" cy="5124450"/>
          </a:xfrm>
          <a:prstGeom prst="rect">
            <a:avLst/>
          </a:prstGeom>
        </p:spPr>
        <p:txBody>
          <a:bodyPr lIns="0" tIns="0" rIns="0" bIns="0" rtlCol="0" anchor="t">
            <a:spAutoFit/>
          </a:bodyPr>
          <a:lstStyle/>
          <a:p>
            <a:pPr algn="ctr">
              <a:lnSpc>
                <a:spcPts val="5040"/>
              </a:lnSpc>
            </a:pPr>
            <a:r>
              <a:rPr lang="en-US" sz="4200">
                <a:solidFill>
                  <a:srgbClr val="000000"/>
                </a:solidFill>
                <a:latin typeface="Arimo"/>
                <a:ea typeface="Arimo"/>
                <a:cs typeface="Arimo"/>
                <a:sym typeface="Arimo"/>
              </a:rPr>
              <a:t>Simboliza </a:t>
            </a:r>
          </a:p>
          <a:p>
            <a:pPr algn="ctr">
              <a:lnSpc>
                <a:spcPts val="5040"/>
              </a:lnSpc>
            </a:pPr>
            <a:r>
              <a:rPr lang="en-US" sz="4200">
                <a:solidFill>
                  <a:srgbClr val="000000"/>
                </a:solidFill>
                <a:latin typeface="Arimo"/>
                <a:ea typeface="Arimo"/>
                <a:cs typeface="Arimo"/>
                <a:sym typeface="Arimo"/>
              </a:rPr>
              <a:t>el carácter perfecto </a:t>
            </a:r>
          </a:p>
          <a:p>
            <a:pPr algn="ctr">
              <a:lnSpc>
                <a:spcPts val="5040"/>
              </a:lnSpc>
            </a:pPr>
            <a:r>
              <a:rPr lang="en-US" sz="4200">
                <a:solidFill>
                  <a:srgbClr val="000000"/>
                </a:solidFill>
                <a:latin typeface="Arimo"/>
                <a:ea typeface="Arimo"/>
                <a:cs typeface="Arimo"/>
                <a:sym typeface="Arimo"/>
              </a:rPr>
              <a:t>de inmaculado de Cristo, el único medio que  cubre nuestros pecados y transforma nuestra vida por fe.</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4994910" y="379552"/>
            <a:ext cx="12915900" cy="8791575"/>
          </a:xfrm>
          <a:prstGeom prst="rect">
            <a:avLst/>
          </a:prstGeom>
        </p:spPr>
        <p:txBody>
          <a:bodyPr lIns="0" tIns="0" rIns="0" bIns="0" rtlCol="0" anchor="t">
            <a:spAutoFit/>
          </a:bodyPr>
          <a:lstStyle/>
          <a:p>
            <a:pPr algn="l">
              <a:lnSpc>
                <a:spcPts val="8640"/>
              </a:lnSpc>
            </a:pPr>
            <a:r>
              <a:rPr lang="en-US" sz="7200" spc="180" dirty="0">
                <a:solidFill>
                  <a:srgbClr val="000000"/>
                </a:solidFill>
                <a:latin typeface="Arimo"/>
                <a:ea typeface="Arimo"/>
                <a:cs typeface="Arimo"/>
                <a:sym typeface="Arimo"/>
              </a:rPr>
              <a:t>En gran </a:t>
            </a:r>
            <a:r>
              <a:rPr lang="en-US" sz="7200" spc="180" dirty="0" err="1">
                <a:solidFill>
                  <a:srgbClr val="000000"/>
                </a:solidFill>
                <a:latin typeface="Arimo"/>
                <a:ea typeface="Arimo"/>
                <a:cs typeface="Arimo"/>
                <a:sym typeface="Arimo"/>
              </a:rPr>
              <a:t>manera</a:t>
            </a:r>
            <a:r>
              <a:rPr lang="en-US" sz="7200" spc="180" dirty="0">
                <a:solidFill>
                  <a:srgbClr val="000000"/>
                </a:solidFill>
                <a:latin typeface="Arimo"/>
                <a:ea typeface="Arimo"/>
                <a:cs typeface="Arimo"/>
                <a:sym typeface="Arimo"/>
              </a:rPr>
              <a:t> me </a:t>
            </a:r>
            <a:r>
              <a:rPr lang="en-US" sz="7200" spc="180" dirty="0" err="1">
                <a:solidFill>
                  <a:srgbClr val="000000"/>
                </a:solidFill>
                <a:latin typeface="Arimo"/>
                <a:ea typeface="Arimo"/>
                <a:cs typeface="Arimo"/>
                <a:sym typeface="Arimo"/>
              </a:rPr>
              <a:t>gozaré</a:t>
            </a:r>
            <a:r>
              <a:rPr lang="en-US" sz="7200" spc="180" dirty="0">
                <a:solidFill>
                  <a:srgbClr val="000000"/>
                </a:solidFill>
                <a:latin typeface="Arimo"/>
                <a:ea typeface="Arimo"/>
                <a:cs typeface="Arimo"/>
                <a:sym typeface="Arimo"/>
              </a:rPr>
              <a:t> </a:t>
            </a:r>
            <a:r>
              <a:rPr lang="en-US" sz="7200" spc="180" dirty="0" err="1">
                <a:solidFill>
                  <a:srgbClr val="000000"/>
                </a:solidFill>
                <a:latin typeface="Arimo"/>
                <a:ea typeface="Arimo"/>
                <a:cs typeface="Arimo"/>
                <a:sym typeface="Arimo"/>
              </a:rPr>
              <a:t>en</a:t>
            </a:r>
            <a:r>
              <a:rPr lang="en-US" sz="7200" spc="180" dirty="0">
                <a:solidFill>
                  <a:srgbClr val="000000"/>
                </a:solidFill>
                <a:latin typeface="Arimo"/>
                <a:ea typeface="Arimo"/>
                <a:cs typeface="Arimo"/>
                <a:sym typeface="Arimo"/>
              </a:rPr>
              <a:t> </a:t>
            </a:r>
            <a:r>
              <a:rPr lang="en-US" sz="7200" spc="180" dirty="0" err="1">
                <a:solidFill>
                  <a:srgbClr val="000000"/>
                </a:solidFill>
                <a:latin typeface="Arimo"/>
                <a:ea typeface="Arimo"/>
                <a:cs typeface="Arimo"/>
                <a:sym typeface="Arimo"/>
              </a:rPr>
              <a:t>Jehová</a:t>
            </a:r>
            <a:r>
              <a:rPr lang="en-US" sz="7200" spc="180" dirty="0">
                <a:solidFill>
                  <a:srgbClr val="000000"/>
                </a:solidFill>
                <a:latin typeface="Arimo"/>
                <a:ea typeface="Arimo"/>
                <a:cs typeface="Arimo"/>
                <a:sym typeface="Arimo"/>
              </a:rPr>
              <a:t>, mi alma se </a:t>
            </a:r>
            <a:r>
              <a:rPr lang="en-US" sz="7200" spc="180" dirty="0" err="1">
                <a:solidFill>
                  <a:srgbClr val="000000"/>
                </a:solidFill>
                <a:latin typeface="Arimo"/>
                <a:ea typeface="Arimo"/>
                <a:cs typeface="Arimo"/>
                <a:sym typeface="Arimo"/>
              </a:rPr>
              <a:t>alegrará</a:t>
            </a:r>
            <a:r>
              <a:rPr lang="en-US" sz="7200" spc="180" dirty="0">
                <a:solidFill>
                  <a:srgbClr val="000000"/>
                </a:solidFill>
                <a:latin typeface="Arimo"/>
                <a:ea typeface="Arimo"/>
                <a:cs typeface="Arimo"/>
                <a:sym typeface="Arimo"/>
              </a:rPr>
              <a:t> </a:t>
            </a:r>
            <a:r>
              <a:rPr lang="en-US" sz="7200" spc="180" dirty="0" err="1">
                <a:solidFill>
                  <a:srgbClr val="000000"/>
                </a:solidFill>
                <a:latin typeface="Arimo"/>
                <a:ea typeface="Arimo"/>
                <a:cs typeface="Arimo"/>
                <a:sym typeface="Arimo"/>
              </a:rPr>
              <a:t>en</a:t>
            </a:r>
            <a:r>
              <a:rPr lang="en-US" sz="7200" spc="180" dirty="0">
                <a:solidFill>
                  <a:srgbClr val="000000"/>
                </a:solidFill>
                <a:latin typeface="Arimo"/>
                <a:ea typeface="Arimo"/>
                <a:cs typeface="Arimo"/>
                <a:sym typeface="Arimo"/>
              </a:rPr>
              <a:t> mi Dios; </a:t>
            </a:r>
            <a:r>
              <a:rPr lang="en-US" sz="7200" spc="180" dirty="0" err="1">
                <a:solidFill>
                  <a:srgbClr val="000000"/>
                </a:solidFill>
                <a:latin typeface="Arimo"/>
                <a:ea typeface="Arimo"/>
                <a:cs typeface="Arimo"/>
                <a:sym typeface="Arimo"/>
              </a:rPr>
              <a:t>porque</a:t>
            </a:r>
            <a:r>
              <a:rPr lang="en-US" sz="7200" spc="180" dirty="0">
                <a:solidFill>
                  <a:srgbClr val="000000"/>
                </a:solidFill>
                <a:latin typeface="Arimo"/>
                <a:ea typeface="Arimo"/>
                <a:cs typeface="Arimo"/>
                <a:sym typeface="Arimo"/>
              </a:rPr>
              <a:t> me </a:t>
            </a:r>
            <a:r>
              <a:rPr lang="en-US" sz="7200" spc="180" dirty="0" err="1">
                <a:solidFill>
                  <a:srgbClr val="000000"/>
                </a:solidFill>
                <a:latin typeface="Arimo"/>
                <a:ea typeface="Arimo"/>
                <a:cs typeface="Arimo"/>
                <a:sym typeface="Arimo"/>
              </a:rPr>
              <a:t>vistió</a:t>
            </a:r>
            <a:r>
              <a:rPr lang="en-US" sz="7200" spc="180" dirty="0">
                <a:solidFill>
                  <a:srgbClr val="000000"/>
                </a:solidFill>
                <a:latin typeface="Arimo"/>
                <a:ea typeface="Arimo"/>
                <a:cs typeface="Arimo"/>
                <a:sym typeface="Arimo"/>
              </a:rPr>
              <a:t> con </a:t>
            </a:r>
            <a:r>
              <a:rPr lang="en-US" sz="7200" spc="180" dirty="0" err="1">
                <a:solidFill>
                  <a:schemeClr val="accent6">
                    <a:lumMod val="75000"/>
                  </a:schemeClr>
                </a:solidFill>
                <a:latin typeface="Arimo"/>
                <a:ea typeface="Arimo"/>
                <a:cs typeface="Arimo"/>
                <a:sym typeface="Arimo"/>
              </a:rPr>
              <a:t>vestiduras</a:t>
            </a:r>
            <a:r>
              <a:rPr lang="en-US" sz="7200" spc="180" dirty="0">
                <a:solidFill>
                  <a:schemeClr val="accent6">
                    <a:lumMod val="75000"/>
                  </a:schemeClr>
                </a:solidFill>
                <a:latin typeface="Arimo"/>
                <a:ea typeface="Arimo"/>
                <a:cs typeface="Arimo"/>
                <a:sym typeface="Arimo"/>
              </a:rPr>
              <a:t> de </a:t>
            </a:r>
            <a:r>
              <a:rPr lang="en-US" sz="7200" spc="180" dirty="0" err="1">
                <a:solidFill>
                  <a:schemeClr val="accent6">
                    <a:lumMod val="75000"/>
                  </a:schemeClr>
                </a:solidFill>
                <a:latin typeface="Arimo"/>
                <a:ea typeface="Arimo"/>
                <a:cs typeface="Arimo"/>
                <a:sym typeface="Arimo"/>
              </a:rPr>
              <a:t>salvación</a:t>
            </a:r>
            <a:r>
              <a:rPr lang="en-US" sz="7200" spc="180" dirty="0">
                <a:solidFill>
                  <a:srgbClr val="000000"/>
                </a:solidFill>
                <a:latin typeface="Arimo"/>
                <a:ea typeface="Arimo"/>
                <a:cs typeface="Arimo"/>
                <a:sym typeface="Arimo"/>
              </a:rPr>
              <a:t>, me </a:t>
            </a:r>
            <a:r>
              <a:rPr lang="en-US" sz="7200" spc="180" dirty="0" err="1">
                <a:solidFill>
                  <a:srgbClr val="000000"/>
                </a:solidFill>
                <a:latin typeface="Arimo"/>
                <a:ea typeface="Arimo"/>
                <a:cs typeface="Arimo"/>
                <a:sym typeface="Arimo"/>
              </a:rPr>
              <a:t>rodeó</a:t>
            </a:r>
            <a:r>
              <a:rPr lang="en-US" sz="7200" spc="180" dirty="0">
                <a:solidFill>
                  <a:srgbClr val="000000"/>
                </a:solidFill>
                <a:latin typeface="Arimo"/>
                <a:ea typeface="Arimo"/>
                <a:cs typeface="Arimo"/>
                <a:sym typeface="Arimo"/>
              </a:rPr>
              <a:t> de </a:t>
            </a:r>
            <a:r>
              <a:rPr lang="en-US" sz="7200" spc="180" dirty="0" err="1">
                <a:solidFill>
                  <a:schemeClr val="accent6">
                    <a:lumMod val="75000"/>
                  </a:schemeClr>
                </a:solidFill>
                <a:latin typeface="Arimo"/>
                <a:ea typeface="Arimo"/>
                <a:cs typeface="Arimo"/>
                <a:sym typeface="Arimo"/>
              </a:rPr>
              <a:t>manto</a:t>
            </a:r>
            <a:r>
              <a:rPr lang="en-US" sz="7200" spc="180" dirty="0">
                <a:solidFill>
                  <a:schemeClr val="accent6">
                    <a:lumMod val="75000"/>
                  </a:schemeClr>
                </a:solidFill>
                <a:latin typeface="Arimo"/>
                <a:ea typeface="Arimo"/>
                <a:cs typeface="Arimo"/>
                <a:sym typeface="Arimo"/>
              </a:rPr>
              <a:t> de </a:t>
            </a:r>
            <a:r>
              <a:rPr lang="en-US" sz="7200" spc="180" dirty="0" err="1">
                <a:solidFill>
                  <a:schemeClr val="accent6">
                    <a:lumMod val="75000"/>
                  </a:schemeClr>
                </a:solidFill>
                <a:latin typeface="Arimo"/>
                <a:ea typeface="Arimo"/>
                <a:cs typeface="Arimo"/>
                <a:sym typeface="Arimo"/>
              </a:rPr>
              <a:t>justicia</a:t>
            </a:r>
            <a:r>
              <a:rPr lang="en-US" sz="7200" spc="180" dirty="0">
                <a:solidFill>
                  <a:srgbClr val="000000"/>
                </a:solidFill>
                <a:latin typeface="Arimo"/>
                <a:ea typeface="Arimo"/>
                <a:cs typeface="Arimo"/>
                <a:sym typeface="Arimo"/>
              </a:rPr>
              <a:t>, </a:t>
            </a:r>
            <a:r>
              <a:rPr lang="en-US" sz="7200" spc="180" dirty="0" err="1">
                <a:solidFill>
                  <a:srgbClr val="000000"/>
                </a:solidFill>
                <a:latin typeface="Arimo"/>
                <a:ea typeface="Arimo"/>
                <a:cs typeface="Arimo"/>
                <a:sym typeface="Arimo"/>
              </a:rPr>
              <a:t>como</a:t>
            </a:r>
            <a:r>
              <a:rPr lang="en-US" sz="7200" spc="180" dirty="0">
                <a:solidFill>
                  <a:srgbClr val="000000"/>
                </a:solidFill>
                <a:latin typeface="Arimo"/>
                <a:ea typeface="Arimo"/>
                <a:cs typeface="Arimo"/>
                <a:sym typeface="Arimo"/>
              </a:rPr>
              <a:t> a novio me </a:t>
            </a:r>
            <a:r>
              <a:rPr lang="en-US" sz="7200" spc="180" dirty="0" err="1">
                <a:solidFill>
                  <a:srgbClr val="000000"/>
                </a:solidFill>
                <a:latin typeface="Arimo"/>
                <a:ea typeface="Arimo"/>
                <a:cs typeface="Arimo"/>
                <a:sym typeface="Arimo"/>
              </a:rPr>
              <a:t>atavió</a:t>
            </a:r>
            <a:r>
              <a:rPr lang="en-US" sz="7200" spc="180" dirty="0">
                <a:solidFill>
                  <a:srgbClr val="000000"/>
                </a:solidFill>
                <a:latin typeface="Arimo"/>
                <a:ea typeface="Arimo"/>
                <a:cs typeface="Arimo"/>
                <a:sym typeface="Arimo"/>
              </a:rPr>
              <a:t>, y </a:t>
            </a:r>
            <a:r>
              <a:rPr lang="en-US" sz="7200" spc="180" dirty="0" err="1">
                <a:solidFill>
                  <a:srgbClr val="000000"/>
                </a:solidFill>
                <a:latin typeface="Arimo"/>
                <a:ea typeface="Arimo"/>
                <a:cs typeface="Arimo"/>
                <a:sym typeface="Arimo"/>
              </a:rPr>
              <a:t>como</a:t>
            </a:r>
            <a:r>
              <a:rPr lang="en-US" sz="7200" spc="180" dirty="0">
                <a:solidFill>
                  <a:srgbClr val="000000"/>
                </a:solidFill>
                <a:latin typeface="Arimo"/>
                <a:ea typeface="Arimo"/>
                <a:cs typeface="Arimo"/>
                <a:sym typeface="Arimo"/>
              </a:rPr>
              <a:t> a novia </a:t>
            </a:r>
            <a:r>
              <a:rPr lang="en-US" sz="7200" spc="180" dirty="0" err="1">
                <a:solidFill>
                  <a:srgbClr val="000000"/>
                </a:solidFill>
                <a:latin typeface="Arimo"/>
                <a:ea typeface="Arimo"/>
                <a:cs typeface="Arimo"/>
                <a:sym typeface="Arimo"/>
              </a:rPr>
              <a:t>adornada</a:t>
            </a:r>
            <a:r>
              <a:rPr lang="en-US" sz="7200" spc="180" dirty="0">
                <a:solidFill>
                  <a:srgbClr val="000000"/>
                </a:solidFill>
                <a:latin typeface="Arimo"/>
                <a:ea typeface="Arimo"/>
                <a:cs typeface="Arimo"/>
                <a:sym typeface="Arimo"/>
              </a:rPr>
              <a:t> con sus </a:t>
            </a:r>
            <a:r>
              <a:rPr lang="en-US" sz="7200" spc="180" dirty="0" err="1">
                <a:solidFill>
                  <a:srgbClr val="000000"/>
                </a:solidFill>
                <a:latin typeface="Arimo"/>
                <a:ea typeface="Arimo"/>
                <a:cs typeface="Arimo"/>
                <a:sym typeface="Arimo"/>
              </a:rPr>
              <a:t>joyas</a:t>
            </a:r>
            <a:r>
              <a:rPr lang="en-US" sz="7200" spc="180" dirty="0">
                <a:solidFill>
                  <a:srgbClr val="000000"/>
                </a:solidFill>
                <a:latin typeface="Arimo"/>
                <a:ea typeface="Arimo"/>
                <a:cs typeface="Arimo"/>
                <a:sym typeface="Arimo"/>
              </a:rPr>
              <a:t>.</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Isaías 61: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021664" y="1685613"/>
            <a:ext cx="12915900" cy="8239125"/>
          </a:xfrm>
          <a:prstGeom prst="rect">
            <a:avLst/>
          </a:prstGeom>
        </p:spPr>
        <p:txBody>
          <a:bodyPr lIns="0" tIns="0" rIns="0" bIns="0" rtlCol="0" anchor="t">
            <a:spAutoFit/>
          </a:bodyPr>
          <a:lstStyle/>
          <a:p>
            <a:pPr algn="l">
              <a:lnSpc>
                <a:spcPts val="9240"/>
              </a:lnSpc>
            </a:pPr>
            <a:r>
              <a:rPr lang="en-US" sz="7700" spc="192" dirty="0">
                <a:solidFill>
                  <a:srgbClr val="000000"/>
                </a:solidFill>
                <a:latin typeface="Arimo"/>
                <a:ea typeface="Arimo"/>
                <a:cs typeface="Arimo"/>
                <a:sym typeface="Arimo"/>
              </a:rPr>
              <a:t>Y a </a:t>
            </a:r>
            <a:r>
              <a:rPr lang="en-US" sz="7700" spc="192" dirty="0" err="1">
                <a:solidFill>
                  <a:srgbClr val="000000"/>
                </a:solidFill>
                <a:latin typeface="Arimo"/>
                <a:ea typeface="Arimo"/>
                <a:cs typeface="Arimo"/>
                <a:sym typeface="Arimo"/>
              </a:rPr>
              <a:t>ella</a:t>
            </a:r>
            <a:r>
              <a:rPr lang="en-US" sz="7700" spc="192" dirty="0">
                <a:solidFill>
                  <a:srgbClr val="000000"/>
                </a:solidFill>
                <a:latin typeface="Arimo"/>
                <a:ea typeface="Arimo"/>
                <a:cs typeface="Arimo"/>
                <a:sym typeface="Arimo"/>
              </a:rPr>
              <a:t> [la </a:t>
            </a:r>
            <a:r>
              <a:rPr lang="en-US" sz="7700" spc="192" dirty="0" err="1">
                <a:solidFill>
                  <a:srgbClr val="000000"/>
                </a:solidFill>
                <a:latin typeface="Arimo"/>
                <a:ea typeface="Arimo"/>
                <a:cs typeface="Arimo"/>
                <a:sym typeface="Arimo"/>
              </a:rPr>
              <a:t>iglesia</a:t>
            </a:r>
            <a:r>
              <a:rPr lang="en-US" sz="7700" spc="192" dirty="0">
                <a:solidFill>
                  <a:srgbClr val="000000"/>
                </a:solidFill>
                <a:latin typeface="Arimo"/>
                <a:ea typeface="Arimo"/>
                <a:cs typeface="Arimo"/>
                <a:sym typeface="Arimo"/>
              </a:rPr>
              <a:t>] se le ha</a:t>
            </a:r>
          </a:p>
          <a:p>
            <a:pPr algn="l">
              <a:lnSpc>
                <a:spcPts val="9240"/>
              </a:lnSpc>
            </a:pPr>
            <a:r>
              <a:rPr lang="en-US" sz="7700" spc="192" dirty="0" err="1">
                <a:solidFill>
                  <a:srgbClr val="000000"/>
                </a:solidFill>
                <a:latin typeface="Arimo"/>
                <a:ea typeface="Arimo"/>
                <a:cs typeface="Arimo"/>
                <a:sym typeface="Arimo"/>
              </a:rPr>
              <a:t>concedido</a:t>
            </a:r>
            <a:r>
              <a:rPr lang="en-US" sz="7700" spc="192" dirty="0">
                <a:solidFill>
                  <a:srgbClr val="000000"/>
                </a:solidFill>
                <a:latin typeface="Arimo"/>
                <a:ea typeface="Arimo"/>
                <a:cs typeface="Arimo"/>
                <a:sym typeface="Arimo"/>
              </a:rPr>
              <a:t> que </a:t>
            </a:r>
            <a:r>
              <a:rPr lang="en-US" sz="7700" spc="192" dirty="0">
                <a:solidFill>
                  <a:schemeClr val="accent6">
                    <a:lumMod val="75000"/>
                  </a:schemeClr>
                </a:solidFill>
                <a:latin typeface="Arimo"/>
                <a:ea typeface="Arimo"/>
                <a:cs typeface="Arimo"/>
                <a:sym typeface="Arimo"/>
              </a:rPr>
              <a:t>se vista </a:t>
            </a:r>
            <a:r>
              <a:rPr lang="en-US" sz="7700" spc="192" dirty="0">
                <a:solidFill>
                  <a:srgbClr val="000000"/>
                </a:solidFill>
                <a:latin typeface="Arimo"/>
                <a:ea typeface="Arimo"/>
                <a:cs typeface="Arimo"/>
                <a:sym typeface="Arimo"/>
              </a:rPr>
              <a:t>de </a:t>
            </a:r>
            <a:r>
              <a:rPr lang="en-US" sz="7700" spc="192" dirty="0" err="1">
                <a:solidFill>
                  <a:schemeClr val="accent6">
                    <a:lumMod val="75000"/>
                  </a:schemeClr>
                </a:solidFill>
                <a:latin typeface="Arimo"/>
                <a:ea typeface="Arimo"/>
                <a:cs typeface="Arimo"/>
                <a:sym typeface="Arimo"/>
              </a:rPr>
              <a:t>lino</a:t>
            </a:r>
            <a:r>
              <a:rPr lang="en-US" sz="7700" spc="192" dirty="0">
                <a:solidFill>
                  <a:schemeClr val="accent6">
                    <a:lumMod val="75000"/>
                  </a:schemeClr>
                </a:solidFill>
                <a:latin typeface="Arimo"/>
                <a:ea typeface="Arimo"/>
                <a:cs typeface="Arimo"/>
                <a:sym typeface="Arimo"/>
              </a:rPr>
              <a:t> </a:t>
            </a:r>
            <a:r>
              <a:rPr lang="en-US" sz="7700" spc="192" dirty="0" err="1">
                <a:solidFill>
                  <a:schemeClr val="accent6">
                    <a:lumMod val="75000"/>
                  </a:schemeClr>
                </a:solidFill>
                <a:latin typeface="Arimo"/>
                <a:ea typeface="Arimo"/>
                <a:cs typeface="Arimo"/>
                <a:sym typeface="Arimo"/>
              </a:rPr>
              <a:t>fino</a:t>
            </a:r>
            <a:r>
              <a:rPr lang="en-US" sz="7700" spc="192" dirty="0">
                <a:solidFill>
                  <a:schemeClr val="accent6">
                    <a:lumMod val="75000"/>
                  </a:schemeClr>
                </a:solidFill>
                <a:latin typeface="Arimo"/>
                <a:ea typeface="Arimo"/>
                <a:cs typeface="Arimo"/>
                <a:sym typeface="Arimo"/>
              </a:rPr>
              <a:t>, </a:t>
            </a:r>
            <a:r>
              <a:rPr lang="en-US" sz="7700" spc="192" dirty="0" err="1">
                <a:solidFill>
                  <a:schemeClr val="accent6">
                    <a:lumMod val="75000"/>
                  </a:schemeClr>
                </a:solidFill>
                <a:latin typeface="Arimo"/>
                <a:ea typeface="Arimo"/>
                <a:cs typeface="Arimo"/>
                <a:sym typeface="Arimo"/>
              </a:rPr>
              <a:t>limpio</a:t>
            </a:r>
            <a:r>
              <a:rPr lang="en-US" sz="7700" spc="192" dirty="0">
                <a:solidFill>
                  <a:schemeClr val="accent6">
                    <a:lumMod val="75000"/>
                  </a:schemeClr>
                </a:solidFill>
                <a:latin typeface="Arimo"/>
                <a:ea typeface="Arimo"/>
                <a:cs typeface="Arimo"/>
                <a:sym typeface="Arimo"/>
              </a:rPr>
              <a:t> </a:t>
            </a:r>
            <a:r>
              <a:rPr lang="en-US" sz="7700" spc="192" dirty="0">
                <a:solidFill>
                  <a:srgbClr val="000000"/>
                </a:solidFill>
                <a:latin typeface="Arimo"/>
                <a:ea typeface="Arimo"/>
                <a:cs typeface="Arimo"/>
                <a:sym typeface="Arimo"/>
              </a:rPr>
              <a:t>y </a:t>
            </a:r>
            <a:r>
              <a:rPr lang="en-US" sz="7700" spc="192" dirty="0" err="1">
                <a:solidFill>
                  <a:schemeClr val="accent6">
                    <a:lumMod val="75000"/>
                  </a:schemeClr>
                </a:solidFill>
                <a:latin typeface="Arimo"/>
                <a:ea typeface="Arimo"/>
                <a:cs typeface="Arimo"/>
                <a:sym typeface="Arimo"/>
              </a:rPr>
              <a:t>resplandeciente</a:t>
            </a:r>
            <a:r>
              <a:rPr lang="en-US" sz="7700" spc="192" dirty="0">
                <a:solidFill>
                  <a:srgbClr val="000000"/>
                </a:solidFill>
                <a:latin typeface="Arimo"/>
                <a:ea typeface="Arimo"/>
                <a:cs typeface="Arimo"/>
                <a:sym typeface="Arimo"/>
              </a:rPr>
              <a:t>; </a:t>
            </a:r>
            <a:r>
              <a:rPr lang="en-US" sz="7700" spc="192" dirty="0" err="1">
                <a:solidFill>
                  <a:srgbClr val="000000"/>
                </a:solidFill>
                <a:latin typeface="Arimo"/>
                <a:ea typeface="Arimo"/>
                <a:cs typeface="Arimo"/>
                <a:sym typeface="Arimo"/>
              </a:rPr>
              <a:t>porque</a:t>
            </a:r>
            <a:r>
              <a:rPr lang="en-US" sz="7700" spc="192" dirty="0">
                <a:solidFill>
                  <a:srgbClr val="000000"/>
                </a:solidFill>
                <a:latin typeface="Arimo"/>
                <a:ea typeface="Arimo"/>
                <a:cs typeface="Arimo"/>
                <a:sym typeface="Arimo"/>
              </a:rPr>
              <a:t> </a:t>
            </a:r>
            <a:r>
              <a:rPr lang="en-US" sz="7700" spc="192" dirty="0" err="1">
                <a:solidFill>
                  <a:srgbClr val="000000"/>
                </a:solidFill>
                <a:latin typeface="Arimo"/>
                <a:ea typeface="Arimo"/>
                <a:cs typeface="Arimo"/>
                <a:sym typeface="Arimo"/>
              </a:rPr>
              <a:t>el</a:t>
            </a:r>
            <a:r>
              <a:rPr lang="en-US" sz="7700" spc="192" dirty="0">
                <a:solidFill>
                  <a:srgbClr val="000000"/>
                </a:solidFill>
                <a:latin typeface="Arimo"/>
                <a:ea typeface="Arimo"/>
                <a:cs typeface="Arimo"/>
                <a:sym typeface="Arimo"/>
              </a:rPr>
              <a:t> </a:t>
            </a:r>
            <a:r>
              <a:rPr lang="en-US" sz="7700" spc="192" dirty="0" err="1">
                <a:solidFill>
                  <a:schemeClr val="accent6">
                    <a:lumMod val="75000"/>
                  </a:schemeClr>
                </a:solidFill>
                <a:latin typeface="Arimo"/>
                <a:ea typeface="Arimo"/>
                <a:cs typeface="Arimo"/>
                <a:sym typeface="Arimo"/>
              </a:rPr>
              <a:t>lino</a:t>
            </a:r>
            <a:r>
              <a:rPr lang="en-US" sz="7700" spc="192" dirty="0">
                <a:solidFill>
                  <a:schemeClr val="accent6">
                    <a:lumMod val="75000"/>
                  </a:schemeClr>
                </a:solidFill>
                <a:latin typeface="Arimo"/>
                <a:ea typeface="Arimo"/>
                <a:cs typeface="Arimo"/>
                <a:sym typeface="Arimo"/>
              </a:rPr>
              <a:t> </a:t>
            </a:r>
            <a:r>
              <a:rPr lang="en-US" sz="7700" spc="192" dirty="0" err="1">
                <a:solidFill>
                  <a:schemeClr val="accent6">
                    <a:lumMod val="75000"/>
                  </a:schemeClr>
                </a:solidFill>
                <a:latin typeface="Arimo"/>
                <a:ea typeface="Arimo"/>
                <a:cs typeface="Arimo"/>
                <a:sym typeface="Arimo"/>
              </a:rPr>
              <a:t>fino</a:t>
            </a:r>
            <a:r>
              <a:rPr lang="en-US" sz="7700" spc="192" dirty="0">
                <a:solidFill>
                  <a:schemeClr val="accent6">
                    <a:lumMod val="75000"/>
                  </a:schemeClr>
                </a:solidFill>
                <a:latin typeface="Arimo"/>
                <a:ea typeface="Arimo"/>
                <a:cs typeface="Arimo"/>
                <a:sym typeface="Arimo"/>
              </a:rPr>
              <a:t> </a:t>
            </a:r>
            <a:r>
              <a:rPr lang="en-US" sz="7700" spc="192" dirty="0">
                <a:solidFill>
                  <a:srgbClr val="000000"/>
                </a:solidFill>
                <a:latin typeface="Arimo"/>
                <a:ea typeface="Arimo"/>
                <a:cs typeface="Arimo"/>
                <a:sym typeface="Arimo"/>
              </a:rPr>
              <a:t>es las </a:t>
            </a:r>
            <a:r>
              <a:rPr lang="en-US" sz="7700" spc="192" dirty="0" err="1">
                <a:solidFill>
                  <a:schemeClr val="accent6">
                    <a:lumMod val="75000"/>
                  </a:schemeClr>
                </a:solidFill>
                <a:latin typeface="Arimo"/>
                <a:ea typeface="Arimo"/>
                <a:cs typeface="Arimo"/>
                <a:sym typeface="Arimo"/>
              </a:rPr>
              <a:t>acciones</a:t>
            </a:r>
            <a:endParaRPr lang="en-US" sz="7700" spc="192" dirty="0">
              <a:solidFill>
                <a:schemeClr val="accent6">
                  <a:lumMod val="75000"/>
                </a:schemeClr>
              </a:solidFill>
              <a:latin typeface="Arimo"/>
              <a:ea typeface="Arimo"/>
              <a:cs typeface="Arimo"/>
              <a:sym typeface="Arimo"/>
            </a:endParaRPr>
          </a:p>
          <a:p>
            <a:pPr algn="l">
              <a:lnSpc>
                <a:spcPts val="9240"/>
              </a:lnSpc>
            </a:pPr>
            <a:r>
              <a:rPr lang="en-US" sz="7700" spc="477" dirty="0" err="1">
                <a:solidFill>
                  <a:schemeClr val="accent6">
                    <a:lumMod val="75000"/>
                  </a:schemeClr>
                </a:solidFill>
                <a:latin typeface="Arimo"/>
                <a:ea typeface="Arimo"/>
                <a:cs typeface="Arimo"/>
                <a:sym typeface="Arimo"/>
              </a:rPr>
              <a:t>justas</a:t>
            </a:r>
            <a:r>
              <a:rPr lang="en-US" sz="7700" spc="477" dirty="0">
                <a:solidFill>
                  <a:srgbClr val="000000"/>
                </a:solidFill>
                <a:latin typeface="Arimo"/>
                <a:ea typeface="Arimo"/>
                <a:cs typeface="Arimo"/>
                <a:sym typeface="Arimo"/>
              </a:rPr>
              <a:t> de </a:t>
            </a:r>
            <a:r>
              <a:rPr lang="en-US" sz="7700" spc="477" dirty="0" err="1">
                <a:solidFill>
                  <a:srgbClr val="000000"/>
                </a:solidFill>
                <a:latin typeface="Arimo"/>
                <a:ea typeface="Arimo"/>
                <a:cs typeface="Arimo"/>
                <a:sym typeface="Arimo"/>
              </a:rPr>
              <a:t>los</a:t>
            </a:r>
            <a:r>
              <a:rPr lang="en-US" sz="7700" spc="477" dirty="0">
                <a:solidFill>
                  <a:srgbClr val="000000"/>
                </a:solidFill>
                <a:latin typeface="Arimo"/>
                <a:ea typeface="Arimo"/>
                <a:cs typeface="Arimo"/>
                <a:sym typeface="Arimo"/>
              </a:rPr>
              <a:t> santos.</a:t>
            </a:r>
          </a:p>
          <a:p>
            <a:pPr algn="l">
              <a:lnSpc>
                <a:spcPts val="9240"/>
              </a:lnSpc>
            </a:pPr>
            <a:endParaRPr lang="en-US" sz="7700" spc="477" dirty="0">
              <a:solidFill>
                <a:srgbClr val="000000"/>
              </a:solidFill>
              <a:latin typeface="Arimo"/>
              <a:ea typeface="Arimo"/>
              <a:cs typeface="Arimo"/>
              <a:sym typeface="Arimo"/>
            </a:endParaRP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Apocalipsis 19: 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021664" y="1685613"/>
            <a:ext cx="12915900" cy="8039100"/>
          </a:xfrm>
          <a:prstGeom prst="rect">
            <a:avLst/>
          </a:prstGeom>
        </p:spPr>
        <p:txBody>
          <a:bodyPr lIns="0" tIns="0" rIns="0" bIns="0" rtlCol="0" anchor="t">
            <a:spAutoFit/>
          </a:bodyPr>
          <a:lstStyle/>
          <a:p>
            <a:pPr algn="l">
              <a:lnSpc>
                <a:spcPts val="7920"/>
              </a:lnSpc>
            </a:pPr>
            <a:r>
              <a:rPr lang="en-US" sz="6600" spc="165" dirty="0">
                <a:solidFill>
                  <a:srgbClr val="000000"/>
                </a:solidFill>
                <a:latin typeface="Arimo"/>
                <a:ea typeface="Arimo"/>
                <a:cs typeface="Arimo"/>
                <a:sym typeface="Arimo"/>
              </a:rPr>
              <a:t>Por tanto, </a:t>
            </a:r>
            <a:r>
              <a:rPr lang="en-US" sz="6600" spc="165" dirty="0" err="1">
                <a:solidFill>
                  <a:srgbClr val="000000"/>
                </a:solidFill>
                <a:latin typeface="Arimo"/>
                <a:ea typeface="Arimo"/>
                <a:cs typeface="Arimo"/>
                <a:sym typeface="Arimo"/>
              </a:rPr>
              <a:t>yo</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te</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aconsejo</a:t>
            </a:r>
            <a:r>
              <a:rPr lang="en-US" sz="6600" spc="165" dirty="0">
                <a:solidFill>
                  <a:srgbClr val="000000"/>
                </a:solidFill>
                <a:latin typeface="Arimo"/>
                <a:ea typeface="Arimo"/>
                <a:cs typeface="Arimo"/>
                <a:sym typeface="Arimo"/>
              </a:rPr>
              <a:t> que de </a:t>
            </a:r>
            <a:r>
              <a:rPr lang="en-US" sz="6600" spc="165" dirty="0" err="1">
                <a:solidFill>
                  <a:srgbClr val="000000"/>
                </a:solidFill>
                <a:latin typeface="Arimo"/>
                <a:ea typeface="Arimo"/>
                <a:cs typeface="Arimo"/>
                <a:sym typeface="Arimo"/>
              </a:rPr>
              <a:t>mí</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compres</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oro</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refinado</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en</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fuego</a:t>
            </a:r>
            <a:r>
              <a:rPr lang="en-US" sz="6600" spc="165" dirty="0">
                <a:solidFill>
                  <a:srgbClr val="000000"/>
                </a:solidFill>
                <a:latin typeface="Arimo"/>
                <a:ea typeface="Arimo"/>
                <a:cs typeface="Arimo"/>
                <a:sym typeface="Arimo"/>
              </a:rPr>
              <a:t>, para que seas </a:t>
            </a:r>
            <a:r>
              <a:rPr lang="en-US" sz="6600" spc="165" dirty="0" err="1">
                <a:solidFill>
                  <a:srgbClr val="000000"/>
                </a:solidFill>
                <a:latin typeface="Arimo"/>
                <a:ea typeface="Arimo"/>
                <a:cs typeface="Arimo"/>
                <a:sym typeface="Arimo"/>
              </a:rPr>
              <a:t>rico</a:t>
            </a:r>
            <a:r>
              <a:rPr lang="en-US" sz="6600" spc="165" dirty="0">
                <a:solidFill>
                  <a:srgbClr val="000000"/>
                </a:solidFill>
                <a:latin typeface="Arimo"/>
                <a:ea typeface="Arimo"/>
                <a:cs typeface="Arimo"/>
                <a:sym typeface="Arimo"/>
              </a:rPr>
              <a:t>, y </a:t>
            </a:r>
            <a:r>
              <a:rPr lang="en-US" sz="6600" spc="165" dirty="0" err="1">
                <a:solidFill>
                  <a:schemeClr val="accent6">
                    <a:lumMod val="75000"/>
                  </a:schemeClr>
                </a:solidFill>
                <a:latin typeface="Arimo"/>
                <a:ea typeface="Arimo"/>
                <a:cs typeface="Arimo"/>
                <a:sym typeface="Arimo"/>
              </a:rPr>
              <a:t>vestiduras</a:t>
            </a:r>
            <a:r>
              <a:rPr lang="en-US" sz="6600" spc="165" dirty="0">
                <a:solidFill>
                  <a:schemeClr val="accent6">
                    <a:lumMod val="75000"/>
                  </a:schemeClr>
                </a:solidFill>
                <a:latin typeface="Arimo"/>
                <a:ea typeface="Arimo"/>
                <a:cs typeface="Arimo"/>
                <a:sym typeface="Arimo"/>
              </a:rPr>
              <a:t> </a:t>
            </a:r>
            <a:r>
              <a:rPr lang="en-US" sz="6600" spc="165" dirty="0" err="1">
                <a:solidFill>
                  <a:schemeClr val="accent6">
                    <a:lumMod val="75000"/>
                  </a:schemeClr>
                </a:solidFill>
                <a:latin typeface="Arimo"/>
                <a:ea typeface="Arimo"/>
                <a:cs typeface="Arimo"/>
                <a:sym typeface="Arimo"/>
              </a:rPr>
              <a:t>blancas</a:t>
            </a:r>
            <a:r>
              <a:rPr lang="en-US" sz="6600" spc="165" dirty="0">
                <a:solidFill>
                  <a:schemeClr val="accent6">
                    <a:lumMod val="75000"/>
                  </a:schemeClr>
                </a:solidFill>
                <a:latin typeface="Arimo"/>
                <a:ea typeface="Arimo"/>
                <a:cs typeface="Arimo"/>
                <a:sym typeface="Arimo"/>
              </a:rPr>
              <a:t> </a:t>
            </a:r>
            <a:r>
              <a:rPr lang="en-US" sz="6600" spc="165" dirty="0">
                <a:solidFill>
                  <a:srgbClr val="000000"/>
                </a:solidFill>
                <a:latin typeface="Arimo"/>
                <a:ea typeface="Arimo"/>
                <a:cs typeface="Arimo"/>
                <a:sym typeface="Arimo"/>
              </a:rPr>
              <a:t>para </a:t>
            </a:r>
            <a:r>
              <a:rPr lang="en-US" sz="6600" spc="165" dirty="0" err="1">
                <a:solidFill>
                  <a:srgbClr val="000000"/>
                </a:solidFill>
                <a:latin typeface="Arimo"/>
                <a:ea typeface="Arimo"/>
                <a:cs typeface="Arimo"/>
                <a:sym typeface="Arimo"/>
              </a:rPr>
              <a:t>vestirte</a:t>
            </a:r>
            <a:r>
              <a:rPr lang="en-US" sz="6600" spc="165" dirty="0">
                <a:solidFill>
                  <a:srgbClr val="000000"/>
                </a:solidFill>
                <a:latin typeface="Arimo"/>
                <a:ea typeface="Arimo"/>
                <a:cs typeface="Arimo"/>
                <a:sym typeface="Arimo"/>
              </a:rPr>
              <a:t>, y que no se </a:t>
            </a:r>
            <a:r>
              <a:rPr lang="en-US" sz="6600" spc="165" dirty="0" err="1">
                <a:solidFill>
                  <a:srgbClr val="000000"/>
                </a:solidFill>
                <a:latin typeface="Arimo"/>
                <a:ea typeface="Arimo"/>
                <a:cs typeface="Arimo"/>
                <a:sym typeface="Arimo"/>
              </a:rPr>
              <a:t>descubra</a:t>
            </a:r>
            <a:r>
              <a:rPr lang="en-US" sz="6600" spc="165" dirty="0">
                <a:solidFill>
                  <a:srgbClr val="000000"/>
                </a:solidFill>
                <a:latin typeface="Arimo"/>
                <a:ea typeface="Arimo"/>
                <a:cs typeface="Arimo"/>
                <a:sym typeface="Arimo"/>
              </a:rPr>
              <a:t> la </a:t>
            </a:r>
            <a:r>
              <a:rPr lang="en-US" sz="6600" spc="165" dirty="0" err="1">
                <a:solidFill>
                  <a:schemeClr val="accent6">
                    <a:lumMod val="75000"/>
                  </a:schemeClr>
                </a:solidFill>
                <a:latin typeface="Arimo"/>
                <a:ea typeface="Arimo"/>
                <a:cs typeface="Arimo"/>
                <a:sym typeface="Arimo"/>
              </a:rPr>
              <a:t>vergüenza</a:t>
            </a:r>
            <a:r>
              <a:rPr lang="en-US" sz="6600" spc="165" dirty="0">
                <a:solidFill>
                  <a:schemeClr val="accent6">
                    <a:lumMod val="75000"/>
                  </a:schemeClr>
                </a:solidFill>
                <a:latin typeface="Arimo"/>
                <a:ea typeface="Arimo"/>
                <a:cs typeface="Arimo"/>
                <a:sym typeface="Arimo"/>
              </a:rPr>
              <a:t> de </a:t>
            </a:r>
            <a:r>
              <a:rPr lang="en-US" sz="6600" spc="165" dirty="0" err="1">
                <a:solidFill>
                  <a:schemeClr val="accent6">
                    <a:lumMod val="75000"/>
                  </a:schemeClr>
                </a:solidFill>
                <a:latin typeface="Arimo"/>
                <a:ea typeface="Arimo"/>
                <a:cs typeface="Arimo"/>
                <a:sym typeface="Arimo"/>
              </a:rPr>
              <a:t>tu</a:t>
            </a:r>
            <a:r>
              <a:rPr lang="en-US" sz="6600" spc="165" dirty="0">
                <a:solidFill>
                  <a:schemeClr val="accent6">
                    <a:lumMod val="75000"/>
                  </a:schemeClr>
                </a:solidFill>
                <a:latin typeface="Arimo"/>
                <a:ea typeface="Arimo"/>
                <a:cs typeface="Arimo"/>
                <a:sym typeface="Arimo"/>
              </a:rPr>
              <a:t> </a:t>
            </a:r>
            <a:r>
              <a:rPr lang="en-US" sz="6600" spc="165" dirty="0" err="1">
                <a:solidFill>
                  <a:schemeClr val="accent6">
                    <a:lumMod val="75000"/>
                  </a:schemeClr>
                </a:solidFill>
                <a:latin typeface="Arimo"/>
                <a:ea typeface="Arimo"/>
                <a:cs typeface="Arimo"/>
                <a:sym typeface="Arimo"/>
              </a:rPr>
              <a:t>desnudez</a:t>
            </a:r>
            <a:r>
              <a:rPr lang="en-US" sz="6600" spc="165" dirty="0">
                <a:solidFill>
                  <a:srgbClr val="000000"/>
                </a:solidFill>
                <a:latin typeface="Arimo"/>
                <a:ea typeface="Arimo"/>
                <a:cs typeface="Arimo"/>
                <a:sym typeface="Arimo"/>
              </a:rPr>
              <a:t>; y </a:t>
            </a:r>
            <a:r>
              <a:rPr lang="en-US" sz="6600" spc="165" dirty="0" err="1">
                <a:solidFill>
                  <a:srgbClr val="000000"/>
                </a:solidFill>
                <a:latin typeface="Arimo"/>
                <a:ea typeface="Arimo"/>
                <a:cs typeface="Arimo"/>
                <a:sym typeface="Arimo"/>
              </a:rPr>
              <a:t>unge</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tus</a:t>
            </a:r>
            <a:r>
              <a:rPr lang="en-US" sz="6600" spc="165" dirty="0">
                <a:solidFill>
                  <a:srgbClr val="000000"/>
                </a:solidFill>
                <a:latin typeface="Arimo"/>
                <a:ea typeface="Arimo"/>
                <a:cs typeface="Arimo"/>
                <a:sym typeface="Arimo"/>
              </a:rPr>
              <a:t> </a:t>
            </a:r>
            <a:r>
              <a:rPr lang="en-US" sz="6600" spc="165" dirty="0" err="1">
                <a:solidFill>
                  <a:srgbClr val="000000"/>
                </a:solidFill>
                <a:latin typeface="Arimo"/>
                <a:ea typeface="Arimo"/>
                <a:cs typeface="Arimo"/>
                <a:sym typeface="Arimo"/>
              </a:rPr>
              <a:t>ojos</a:t>
            </a:r>
            <a:r>
              <a:rPr lang="en-US" sz="6600" spc="165" dirty="0">
                <a:solidFill>
                  <a:srgbClr val="000000"/>
                </a:solidFill>
                <a:latin typeface="Arimo"/>
                <a:ea typeface="Arimo"/>
                <a:cs typeface="Arimo"/>
                <a:sym typeface="Arimo"/>
              </a:rPr>
              <a:t> con </a:t>
            </a:r>
            <a:r>
              <a:rPr lang="en-US" sz="6600" spc="165" dirty="0" err="1">
                <a:solidFill>
                  <a:srgbClr val="000000"/>
                </a:solidFill>
                <a:latin typeface="Arimo"/>
                <a:ea typeface="Arimo"/>
                <a:cs typeface="Arimo"/>
                <a:sym typeface="Arimo"/>
              </a:rPr>
              <a:t>colirio</a:t>
            </a:r>
            <a:r>
              <a:rPr lang="en-US" sz="6600" spc="165" dirty="0">
                <a:solidFill>
                  <a:srgbClr val="000000"/>
                </a:solidFill>
                <a:latin typeface="Arimo"/>
                <a:ea typeface="Arimo"/>
                <a:cs typeface="Arimo"/>
                <a:sym typeface="Arimo"/>
              </a:rPr>
              <a:t>, para que </a:t>
            </a:r>
            <a:r>
              <a:rPr lang="en-US" sz="6600" spc="165" dirty="0" err="1">
                <a:solidFill>
                  <a:srgbClr val="000000"/>
                </a:solidFill>
                <a:latin typeface="Arimo"/>
                <a:ea typeface="Arimo"/>
                <a:cs typeface="Arimo"/>
                <a:sym typeface="Arimo"/>
              </a:rPr>
              <a:t>veas</a:t>
            </a:r>
            <a:r>
              <a:rPr lang="en-US" sz="6600" spc="165" dirty="0">
                <a:solidFill>
                  <a:srgbClr val="000000"/>
                </a:solidFill>
                <a:latin typeface="Arimo"/>
                <a:ea typeface="Arimo"/>
                <a:cs typeface="Arimo"/>
                <a:sym typeface="Arimo"/>
              </a:rPr>
              <a:t>.</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Apocalipsis 3: 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509159" y="723900"/>
            <a:ext cx="12384262" cy="8763000"/>
          </a:xfrm>
          <a:prstGeom prst="rect">
            <a:avLst/>
          </a:prstGeom>
        </p:spPr>
        <p:txBody>
          <a:bodyPr lIns="0" tIns="0" rIns="0" bIns="0" rtlCol="0" anchor="t">
            <a:spAutoFit/>
          </a:bodyPr>
          <a:lstStyle/>
          <a:p>
            <a:pPr algn="ctr">
              <a:lnSpc>
                <a:spcPts val="8639"/>
              </a:lnSpc>
            </a:pPr>
            <a:r>
              <a:rPr lang="en-US" sz="7199">
                <a:solidFill>
                  <a:srgbClr val="000000"/>
                </a:solidFill>
                <a:latin typeface="Aptos"/>
                <a:ea typeface="Aptos"/>
                <a:cs typeface="Aptos"/>
                <a:sym typeface="Aptos"/>
              </a:rPr>
              <a:t>"Únicamente el manto que Cristo mismo ha provisto puede hacernos dignos de aparecer ante la presencia de Dios. Cristo colocará este manto, esta ropa de su propia justicia sobre cada alma arrepentida y creyente."</a:t>
            </a:r>
          </a:p>
        </p:txBody>
      </p:sp>
      <p:sp>
        <p:nvSpPr>
          <p:cNvPr id="5" name="TextBox 5"/>
          <p:cNvSpPr txBox="1"/>
          <p:nvPr/>
        </p:nvSpPr>
        <p:spPr>
          <a:xfrm>
            <a:off x="689315" y="3227070"/>
            <a:ext cx="4412571" cy="1047750"/>
          </a:xfrm>
          <a:prstGeom prst="rect">
            <a:avLst/>
          </a:prstGeom>
        </p:spPr>
        <p:txBody>
          <a:bodyPr lIns="0" tIns="0" rIns="0" bIns="0" rtlCol="0" anchor="t">
            <a:spAutoFit/>
          </a:bodyPr>
          <a:lstStyle/>
          <a:p>
            <a:pPr algn="ctr">
              <a:lnSpc>
                <a:spcPts val="2760"/>
              </a:lnSpc>
            </a:pPr>
            <a:r>
              <a:rPr lang="en-US" sz="2300">
                <a:solidFill>
                  <a:srgbClr val="000000"/>
                </a:solidFill>
                <a:latin typeface="Arimo"/>
                <a:ea typeface="Arimo"/>
                <a:cs typeface="Arimo"/>
                <a:sym typeface="Arimo"/>
              </a:rPr>
              <a:t>EGW, Palabras de vida del gran</a:t>
            </a:r>
          </a:p>
          <a:p>
            <a:pPr algn="ctr">
              <a:lnSpc>
                <a:spcPts val="2760"/>
              </a:lnSpc>
            </a:pPr>
            <a:r>
              <a:rPr lang="en-US" sz="2300">
                <a:solidFill>
                  <a:srgbClr val="000000"/>
                </a:solidFill>
                <a:latin typeface="Arimo"/>
                <a:ea typeface="Arimo"/>
                <a:cs typeface="Arimo"/>
                <a:sym typeface="Arimo"/>
              </a:rPr>
              <a:t>Maestro, PGM 253.2.</a:t>
            </a:r>
          </a:p>
          <a:p>
            <a:pPr algn="ctr">
              <a:lnSpc>
                <a:spcPts val="2760"/>
              </a:lnSpc>
            </a:pPr>
            <a:endParaRPr lang="en-US" sz="2300">
              <a:solidFill>
                <a:srgbClr val="000000"/>
              </a:solidFill>
              <a:latin typeface="Arimo"/>
              <a:ea typeface="Arimo"/>
              <a:cs typeface="Arimo"/>
              <a:sym typeface="Arimo"/>
            </a:endParaRP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2"/>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24801" y="5058070"/>
            <a:ext cx="8100417" cy="800100"/>
          </a:xfrm>
          <a:prstGeom prst="rect">
            <a:avLst/>
          </a:prstGeom>
        </p:spPr>
        <p:txBody>
          <a:bodyPr lIns="0" tIns="0" rIns="0" bIns="0" rtlCol="0" anchor="t">
            <a:spAutoFit/>
          </a:bodyPr>
          <a:lstStyle/>
          <a:p>
            <a:pPr algn="ctr">
              <a:lnSpc>
                <a:spcPts val="6120"/>
              </a:lnSpc>
            </a:pPr>
            <a:r>
              <a:rPr lang="en-US" sz="5100">
                <a:solidFill>
                  <a:srgbClr val="C04F15"/>
                </a:solidFill>
                <a:latin typeface="Arimo"/>
                <a:ea typeface="Arimo"/>
                <a:cs typeface="Arimo"/>
                <a:sym typeface="Arimo"/>
              </a:rPr>
              <a:t>Transformando nuestra vida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6"/>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83806" y="3008728"/>
            <a:ext cx="7814481" cy="5038725"/>
          </a:xfrm>
          <a:prstGeom prst="rect">
            <a:avLst/>
          </a:prstGeom>
        </p:spPr>
        <p:txBody>
          <a:bodyPr lIns="0" tIns="0" rIns="0" bIns="0" rtlCol="0" anchor="t">
            <a:spAutoFit/>
          </a:bodyPr>
          <a:lstStyle/>
          <a:p>
            <a:pPr algn="l">
              <a:lnSpc>
                <a:spcPts val="7920"/>
              </a:lnSpc>
            </a:pPr>
            <a:r>
              <a:rPr lang="en-US" sz="6600">
                <a:solidFill>
                  <a:srgbClr val="FFFFFF"/>
                </a:solidFill>
                <a:latin typeface="Arimo"/>
                <a:ea typeface="Arimo"/>
                <a:cs typeface="Arimo"/>
                <a:sym typeface="Arimo"/>
              </a:rPr>
              <a:t>¿Quieres que Cristo te cubra con su manto de justicia por fe?</a:t>
            </a:r>
          </a:p>
          <a:p>
            <a:pPr algn="l">
              <a:lnSpc>
                <a:spcPts val="7920"/>
              </a:lnSpc>
            </a:pPr>
            <a:endParaRPr lang="en-US" sz="6600">
              <a:solidFill>
                <a:srgbClr val="FFFFFF"/>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189092" y="2963819"/>
            <a:ext cx="4037428" cy="4410075"/>
          </a:xfrm>
          <a:prstGeom prst="rect">
            <a:avLst/>
          </a:prstGeom>
        </p:spPr>
        <p:txBody>
          <a:bodyPr lIns="0" tIns="0" rIns="0" bIns="0" rtlCol="0" anchor="t">
            <a:spAutoFit/>
          </a:bodyPr>
          <a:lstStyle/>
          <a:p>
            <a:pPr algn="ctr">
              <a:lnSpc>
                <a:spcPts val="6959"/>
              </a:lnSpc>
            </a:pPr>
            <a:r>
              <a:rPr lang="en-US" sz="5799">
                <a:solidFill>
                  <a:srgbClr val="FFFFFF"/>
                </a:solidFill>
                <a:latin typeface="Arimo"/>
                <a:ea typeface="Arimo"/>
                <a:cs typeface="Arimo"/>
                <a:sym typeface="Arimo"/>
              </a:rPr>
              <a:t>¿Qué obstaculiza</a:t>
            </a:r>
          </a:p>
          <a:p>
            <a:pPr algn="ctr">
              <a:lnSpc>
                <a:spcPts val="6959"/>
              </a:lnSpc>
            </a:pPr>
            <a:r>
              <a:rPr lang="en-US" sz="5799">
                <a:solidFill>
                  <a:srgbClr val="FFFFFF"/>
                </a:solidFill>
                <a:latin typeface="Arimo"/>
                <a:ea typeface="Arimo"/>
                <a:cs typeface="Arimo"/>
                <a:sym typeface="Arimo"/>
              </a:rPr>
              <a:t>nuestra relación</a:t>
            </a:r>
          </a:p>
          <a:p>
            <a:pPr algn="ctr">
              <a:lnSpc>
                <a:spcPts val="6959"/>
              </a:lnSpc>
            </a:pPr>
            <a:r>
              <a:rPr lang="en-US" sz="5799">
                <a:solidFill>
                  <a:srgbClr val="FFFFFF"/>
                </a:solidFill>
                <a:latin typeface="Arimo"/>
                <a:ea typeface="Arimo"/>
                <a:cs typeface="Arimo"/>
                <a:sym typeface="Arimo"/>
              </a:rPr>
              <a:t>con Dios?</a:t>
            </a:r>
          </a:p>
        </p:txBody>
      </p:sp>
      <p:sp>
        <p:nvSpPr>
          <p:cNvPr id="5" name="TextBox 5"/>
          <p:cNvSpPr txBox="1"/>
          <p:nvPr/>
        </p:nvSpPr>
        <p:spPr>
          <a:xfrm>
            <a:off x="11884857" y="3429607"/>
            <a:ext cx="5045612" cy="5591175"/>
          </a:xfrm>
          <a:prstGeom prst="rect">
            <a:avLst/>
          </a:prstGeom>
        </p:spPr>
        <p:txBody>
          <a:bodyPr lIns="0" tIns="0" rIns="0" bIns="0" rtlCol="0" anchor="t">
            <a:spAutoFit/>
          </a:bodyPr>
          <a:lstStyle/>
          <a:p>
            <a:pPr algn="ctr">
              <a:lnSpc>
                <a:spcPts val="5520"/>
              </a:lnSpc>
            </a:pPr>
            <a:r>
              <a:rPr lang="en-US" sz="4600">
                <a:solidFill>
                  <a:srgbClr val="000000"/>
                </a:solidFill>
                <a:latin typeface="Arimo"/>
                <a:ea typeface="Arimo"/>
                <a:cs typeface="Arimo"/>
                <a:sym typeface="Arimo"/>
              </a:rPr>
              <a:t>Las ocupaciones diarias y el pecado nos distancian de Dios, pero el Espíritu Santo nos convence del error y nos guía al arrepentimiento.</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128681" y="648880"/>
            <a:ext cx="12915900" cy="8258175"/>
          </a:xfrm>
          <a:prstGeom prst="rect">
            <a:avLst/>
          </a:prstGeom>
        </p:spPr>
        <p:txBody>
          <a:bodyPr lIns="0" tIns="0" rIns="0" bIns="0" rtlCol="0" anchor="t">
            <a:spAutoFit/>
          </a:bodyPr>
          <a:lstStyle/>
          <a:p>
            <a:pPr algn="l">
              <a:lnSpc>
                <a:spcPts val="5400"/>
              </a:lnSpc>
            </a:pPr>
            <a:r>
              <a:rPr lang="en-US" sz="4500" dirty="0" err="1">
                <a:solidFill>
                  <a:srgbClr val="000000"/>
                </a:solidFill>
                <a:latin typeface="Arimo"/>
                <a:ea typeface="Arimo"/>
                <a:cs typeface="Arimo"/>
                <a:sym typeface="Arimo"/>
              </a:rPr>
              <a:t>Aconteció</a:t>
            </a:r>
            <a:r>
              <a:rPr lang="en-US" sz="4500" dirty="0">
                <a:solidFill>
                  <a:srgbClr val="000000"/>
                </a:solidFill>
                <a:latin typeface="Arimo"/>
                <a:ea typeface="Arimo"/>
                <a:cs typeface="Arimo"/>
                <a:sym typeface="Arimo"/>
              </a:rPr>
              <a:t> que </a:t>
            </a:r>
            <a:r>
              <a:rPr lang="en-US" sz="4500" dirty="0" err="1">
                <a:solidFill>
                  <a:srgbClr val="000000"/>
                </a:solidFill>
                <a:latin typeface="Arimo"/>
                <a:ea typeface="Arimo"/>
                <a:cs typeface="Arimo"/>
                <a:sym typeface="Arimo"/>
              </a:rPr>
              <a:t>yendo</a:t>
            </a:r>
            <a:r>
              <a:rPr lang="en-US" sz="4500" dirty="0">
                <a:solidFill>
                  <a:srgbClr val="000000"/>
                </a:solidFill>
                <a:latin typeface="Arimo"/>
                <a:ea typeface="Arimo"/>
                <a:cs typeface="Arimo"/>
                <a:sym typeface="Arimo"/>
              </a:rPr>
              <a:t> de </a:t>
            </a:r>
            <a:r>
              <a:rPr lang="en-US" sz="4500" dirty="0" err="1">
                <a:solidFill>
                  <a:srgbClr val="000000"/>
                </a:solidFill>
                <a:latin typeface="Arimo"/>
                <a:ea typeface="Arimo"/>
                <a:cs typeface="Arimo"/>
                <a:sym typeface="Arimo"/>
              </a:rPr>
              <a:t>camino</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entró</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en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una</a:t>
            </a:r>
            <a:r>
              <a:rPr lang="en-US" sz="4500" dirty="0">
                <a:solidFill>
                  <a:srgbClr val="000000"/>
                </a:solidFill>
                <a:latin typeface="Arimo"/>
                <a:ea typeface="Arimo"/>
                <a:cs typeface="Arimo"/>
                <a:sym typeface="Arimo"/>
              </a:rPr>
              <a:t> aldea; y </a:t>
            </a:r>
            <a:r>
              <a:rPr lang="en-US" sz="4500" dirty="0" err="1">
                <a:solidFill>
                  <a:srgbClr val="000000"/>
                </a:solidFill>
                <a:latin typeface="Arimo"/>
                <a:ea typeface="Arimo"/>
                <a:cs typeface="Arimo"/>
                <a:sym typeface="Arimo"/>
              </a:rPr>
              <a:t>una</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mujer</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llamada</a:t>
            </a:r>
            <a:r>
              <a:rPr lang="en-US" sz="4500" dirty="0">
                <a:solidFill>
                  <a:srgbClr val="000000"/>
                </a:solidFill>
                <a:latin typeface="Arimo"/>
                <a:ea typeface="Arimo"/>
                <a:cs typeface="Arimo"/>
                <a:sym typeface="Arimo"/>
              </a:rPr>
              <a:t> Marta le </a:t>
            </a:r>
            <a:r>
              <a:rPr lang="en-US" sz="4500" dirty="0" err="1">
                <a:solidFill>
                  <a:srgbClr val="000000"/>
                </a:solidFill>
                <a:latin typeface="Arimo"/>
                <a:ea typeface="Arimo"/>
                <a:cs typeface="Arimo"/>
                <a:sym typeface="Arimo"/>
              </a:rPr>
              <a:t>recibió</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en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su</a:t>
            </a:r>
            <a:r>
              <a:rPr lang="en-US" sz="4500" dirty="0">
                <a:solidFill>
                  <a:srgbClr val="000000"/>
                </a:solidFill>
                <a:latin typeface="Arimo"/>
                <a:ea typeface="Arimo"/>
                <a:cs typeface="Arimo"/>
                <a:sym typeface="Arimo"/>
              </a:rPr>
              <a:t> casa. 39 Esta </a:t>
            </a:r>
            <a:r>
              <a:rPr lang="en-US" sz="4500" dirty="0" err="1">
                <a:solidFill>
                  <a:srgbClr val="000000"/>
                </a:solidFill>
                <a:latin typeface="Arimo"/>
                <a:ea typeface="Arimo"/>
                <a:cs typeface="Arimo"/>
                <a:sym typeface="Arimo"/>
              </a:rPr>
              <a:t>tenía</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una</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hermana</a:t>
            </a:r>
            <a:r>
              <a:rPr lang="en-US" sz="4500" dirty="0">
                <a:solidFill>
                  <a:srgbClr val="000000"/>
                </a:solidFill>
                <a:latin typeface="Arimo"/>
                <a:ea typeface="Arimo"/>
                <a:cs typeface="Arimo"/>
                <a:sym typeface="Arimo"/>
              </a:rPr>
              <a:t> que se </a:t>
            </a:r>
            <a:r>
              <a:rPr lang="en-US" sz="4500" dirty="0" err="1">
                <a:solidFill>
                  <a:srgbClr val="000000"/>
                </a:solidFill>
                <a:latin typeface="Arimo"/>
                <a:ea typeface="Arimo"/>
                <a:cs typeface="Arimo"/>
                <a:sym typeface="Arimo"/>
              </a:rPr>
              <a:t>llamaba</a:t>
            </a:r>
            <a:r>
              <a:rPr lang="en-US" sz="4500" dirty="0">
                <a:solidFill>
                  <a:srgbClr val="000000"/>
                </a:solidFill>
                <a:latin typeface="Arimo"/>
                <a:ea typeface="Arimo"/>
                <a:cs typeface="Arimo"/>
                <a:sym typeface="Arimo"/>
              </a:rPr>
              <a:t> </a:t>
            </a:r>
            <a:r>
              <a:rPr lang="en-US" sz="4500" dirty="0">
                <a:solidFill>
                  <a:schemeClr val="accent6">
                    <a:lumMod val="75000"/>
                  </a:schemeClr>
                </a:solidFill>
                <a:latin typeface="Arimo"/>
                <a:ea typeface="Arimo"/>
                <a:cs typeface="Arimo"/>
                <a:sym typeface="Arimo"/>
              </a:rPr>
              <a:t>María, la </a:t>
            </a:r>
            <a:r>
              <a:rPr lang="en-US" sz="4500" dirty="0" err="1">
                <a:solidFill>
                  <a:schemeClr val="accent6">
                    <a:lumMod val="75000"/>
                  </a:schemeClr>
                </a:solidFill>
                <a:latin typeface="Arimo"/>
                <a:ea typeface="Arimo"/>
                <a:cs typeface="Arimo"/>
                <a:sym typeface="Arimo"/>
              </a:rPr>
              <a:t>cual</a:t>
            </a:r>
            <a:r>
              <a:rPr lang="en-US" sz="4500" dirty="0">
                <a:solidFill>
                  <a:schemeClr val="accent6">
                    <a:lumMod val="75000"/>
                  </a:schemeClr>
                </a:solidFill>
                <a:latin typeface="Arimo"/>
                <a:ea typeface="Arimo"/>
                <a:cs typeface="Arimo"/>
                <a:sym typeface="Arimo"/>
              </a:rPr>
              <a:t>, </a:t>
            </a:r>
            <a:r>
              <a:rPr lang="en-US" sz="4500" dirty="0" err="1">
                <a:solidFill>
                  <a:schemeClr val="accent6">
                    <a:lumMod val="75000"/>
                  </a:schemeClr>
                </a:solidFill>
                <a:latin typeface="Arimo"/>
                <a:ea typeface="Arimo"/>
                <a:cs typeface="Arimo"/>
                <a:sym typeface="Arimo"/>
              </a:rPr>
              <a:t>sentándose</a:t>
            </a:r>
            <a:r>
              <a:rPr lang="en-US" sz="4500" dirty="0">
                <a:solidFill>
                  <a:schemeClr val="accent6">
                    <a:lumMod val="75000"/>
                  </a:schemeClr>
                </a:solidFill>
                <a:latin typeface="Arimo"/>
                <a:ea typeface="Arimo"/>
                <a:cs typeface="Arimo"/>
                <a:sym typeface="Arimo"/>
              </a:rPr>
              <a:t> a </a:t>
            </a:r>
            <a:r>
              <a:rPr lang="en-US" sz="4500" dirty="0" err="1">
                <a:solidFill>
                  <a:schemeClr val="accent6">
                    <a:lumMod val="75000"/>
                  </a:schemeClr>
                </a:solidFill>
                <a:latin typeface="Arimo"/>
                <a:ea typeface="Arimo"/>
                <a:cs typeface="Arimo"/>
                <a:sym typeface="Arimo"/>
              </a:rPr>
              <a:t>los</a:t>
            </a:r>
            <a:r>
              <a:rPr lang="en-US" sz="4500" dirty="0">
                <a:solidFill>
                  <a:schemeClr val="accent6">
                    <a:lumMod val="75000"/>
                  </a:schemeClr>
                </a:solidFill>
                <a:latin typeface="Arimo"/>
                <a:ea typeface="Arimo"/>
                <a:cs typeface="Arimo"/>
                <a:sym typeface="Arimo"/>
              </a:rPr>
              <a:t> pies de Jesús, </a:t>
            </a:r>
            <a:r>
              <a:rPr lang="en-US" sz="4500" dirty="0" err="1">
                <a:solidFill>
                  <a:schemeClr val="accent6">
                    <a:lumMod val="75000"/>
                  </a:schemeClr>
                </a:solidFill>
                <a:latin typeface="Arimo"/>
                <a:ea typeface="Arimo"/>
                <a:cs typeface="Arimo"/>
                <a:sym typeface="Arimo"/>
              </a:rPr>
              <a:t>oía</a:t>
            </a:r>
            <a:r>
              <a:rPr lang="en-US" sz="4500" dirty="0">
                <a:solidFill>
                  <a:schemeClr val="accent6">
                    <a:lumMod val="75000"/>
                  </a:schemeClr>
                </a:solidFill>
                <a:latin typeface="Arimo"/>
                <a:ea typeface="Arimo"/>
                <a:cs typeface="Arimo"/>
                <a:sym typeface="Arimo"/>
              </a:rPr>
              <a:t> </a:t>
            </a:r>
            <a:r>
              <a:rPr lang="en-US" sz="4500" dirty="0" err="1">
                <a:solidFill>
                  <a:schemeClr val="accent6">
                    <a:lumMod val="75000"/>
                  </a:schemeClr>
                </a:solidFill>
                <a:latin typeface="Arimo"/>
                <a:ea typeface="Arimo"/>
                <a:cs typeface="Arimo"/>
                <a:sym typeface="Arimo"/>
              </a:rPr>
              <a:t>su</a:t>
            </a:r>
            <a:r>
              <a:rPr lang="en-US" sz="4500" dirty="0">
                <a:solidFill>
                  <a:schemeClr val="accent6">
                    <a:lumMod val="75000"/>
                  </a:schemeClr>
                </a:solidFill>
                <a:latin typeface="Arimo"/>
                <a:ea typeface="Arimo"/>
                <a:cs typeface="Arimo"/>
                <a:sym typeface="Arimo"/>
              </a:rPr>
              <a:t> palabra</a:t>
            </a:r>
            <a:r>
              <a:rPr lang="en-US" sz="4500" dirty="0">
                <a:solidFill>
                  <a:srgbClr val="000000"/>
                </a:solidFill>
                <a:latin typeface="Arimo"/>
                <a:ea typeface="Arimo"/>
                <a:cs typeface="Arimo"/>
                <a:sym typeface="Arimo"/>
              </a:rPr>
              <a:t>. 40 Pero </a:t>
            </a:r>
            <a:r>
              <a:rPr lang="en-US" sz="4500" dirty="0">
                <a:solidFill>
                  <a:schemeClr val="accent6">
                    <a:lumMod val="75000"/>
                  </a:schemeClr>
                </a:solidFill>
                <a:latin typeface="Arimo"/>
                <a:ea typeface="Arimo"/>
                <a:cs typeface="Arimo"/>
                <a:sym typeface="Arimo"/>
              </a:rPr>
              <a:t>Marta se </a:t>
            </a:r>
            <a:r>
              <a:rPr lang="en-US" sz="4500" dirty="0" err="1">
                <a:solidFill>
                  <a:schemeClr val="accent6">
                    <a:lumMod val="75000"/>
                  </a:schemeClr>
                </a:solidFill>
                <a:latin typeface="Arimo"/>
                <a:ea typeface="Arimo"/>
                <a:cs typeface="Arimo"/>
                <a:sym typeface="Arimo"/>
              </a:rPr>
              <a:t>preocupaba</a:t>
            </a:r>
            <a:r>
              <a:rPr lang="en-US" sz="4500" dirty="0">
                <a:solidFill>
                  <a:schemeClr val="accent6">
                    <a:lumMod val="75000"/>
                  </a:schemeClr>
                </a:solidFill>
                <a:latin typeface="Arimo"/>
                <a:ea typeface="Arimo"/>
                <a:cs typeface="Arimo"/>
                <a:sym typeface="Arimo"/>
              </a:rPr>
              <a:t> con </a:t>
            </a:r>
            <a:r>
              <a:rPr lang="en-US" sz="4500" dirty="0" err="1">
                <a:solidFill>
                  <a:schemeClr val="accent6">
                    <a:lumMod val="75000"/>
                  </a:schemeClr>
                </a:solidFill>
                <a:latin typeface="Arimo"/>
                <a:ea typeface="Arimo"/>
                <a:cs typeface="Arimo"/>
                <a:sym typeface="Arimo"/>
              </a:rPr>
              <a:t>muchos</a:t>
            </a:r>
            <a:r>
              <a:rPr lang="en-US" sz="4500" dirty="0">
                <a:solidFill>
                  <a:schemeClr val="accent6">
                    <a:lumMod val="75000"/>
                  </a:schemeClr>
                </a:solidFill>
                <a:latin typeface="Arimo"/>
                <a:ea typeface="Arimo"/>
                <a:cs typeface="Arimo"/>
                <a:sym typeface="Arimo"/>
              </a:rPr>
              <a:t> </a:t>
            </a:r>
            <a:r>
              <a:rPr lang="en-US" sz="4500" dirty="0" err="1">
                <a:solidFill>
                  <a:schemeClr val="accent6">
                    <a:lumMod val="75000"/>
                  </a:schemeClr>
                </a:solidFill>
                <a:latin typeface="Arimo"/>
                <a:ea typeface="Arimo"/>
                <a:cs typeface="Arimo"/>
                <a:sym typeface="Arimo"/>
              </a:rPr>
              <a:t>quehaceres</a:t>
            </a:r>
            <a:r>
              <a:rPr lang="en-US" sz="4500" dirty="0">
                <a:solidFill>
                  <a:schemeClr val="accent6">
                    <a:lumMod val="75000"/>
                  </a:schemeClr>
                </a:solidFill>
                <a:latin typeface="Arimo"/>
                <a:ea typeface="Arimo"/>
                <a:cs typeface="Arimo"/>
                <a:sym typeface="Arimo"/>
              </a:rPr>
              <a:t>,</a:t>
            </a:r>
            <a:r>
              <a:rPr lang="en-US" sz="4500" dirty="0">
                <a:solidFill>
                  <a:srgbClr val="000000"/>
                </a:solidFill>
                <a:latin typeface="Arimo"/>
                <a:ea typeface="Arimo"/>
                <a:cs typeface="Arimo"/>
                <a:sym typeface="Arimo"/>
              </a:rPr>
              <a:t> y </a:t>
            </a:r>
            <a:r>
              <a:rPr lang="en-US" sz="4500" dirty="0" err="1">
                <a:solidFill>
                  <a:srgbClr val="000000"/>
                </a:solidFill>
                <a:latin typeface="Arimo"/>
                <a:ea typeface="Arimo"/>
                <a:cs typeface="Arimo"/>
                <a:sym typeface="Arimo"/>
              </a:rPr>
              <a:t>acercándose</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dijo</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Señor</a:t>
            </a:r>
            <a:r>
              <a:rPr lang="en-US" sz="4500" dirty="0">
                <a:solidFill>
                  <a:srgbClr val="000000"/>
                </a:solidFill>
                <a:latin typeface="Arimo"/>
                <a:ea typeface="Arimo"/>
                <a:cs typeface="Arimo"/>
                <a:sym typeface="Arimo"/>
              </a:rPr>
              <a:t>, ¡no </a:t>
            </a:r>
            <a:r>
              <a:rPr lang="en-US" sz="4500" dirty="0" err="1">
                <a:solidFill>
                  <a:srgbClr val="000000"/>
                </a:solidFill>
                <a:latin typeface="Arimo"/>
                <a:ea typeface="Arimo"/>
                <a:cs typeface="Arimo"/>
                <a:sym typeface="Arimo"/>
              </a:rPr>
              <a:t>te</a:t>
            </a:r>
            <a:r>
              <a:rPr lang="en-US" sz="4500" dirty="0">
                <a:solidFill>
                  <a:srgbClr val="000000"/>
                </a:solidFill>
                <a:latin typeface="Arimo"/>
                <a:ea typeface="Arimo"/>
                <a:cs typeface="Arimo"/>
                <a:sym typeface="Arimo"/>
              </a:rPr>
              <a:t> da </a:t>
            </a:r>
            <a:r>
              <a:rPr lang="en-US" sz="4500" dirty="0" err="1">
                <a:solidFill>
                  <a:srgbClr val="000000"/>
                </a:solidFill>
                <a:latin typeface="Arimo"/>
                <a:ea typeface="Arimo"/>
                <a:cs typeface="Arimo"/>
                <a:sym typeface="Arimo"/>
              </a:rPr>
              <a:t>cuidado</a:t>
            </a:r>
            <a:r>
              <a:rPr lang="en-US" sz="4500" dirty="0">
                <a:solidFill>
                  <a:srgbClr val="000000"/>
                </a:solidFill>
                <a:latin typeface="Arimo"/>
                <a:ea typeface="Arimo"/>
                <a:cs typeface="Arimo"/>
                <a:sym typeface="Arimo"/>
              </a:rPr>
              <a:t> que mi </a:t>
            </a:r>
            <a:r>
              <a:rPr lang="en-US" sz="4500" dirty="0" err="1">
                <a:solidFill>
                  <a:srgbClr val="000000"/>
                </a:solidFill>
                <a:latin typeface="Arimo"/>
                <a:ea typeface="Arimo"/>
                <a:cs typeface="Arimo"/>
                <a:sym typeface="Arimo"/>
              </a:rPr>
              <a:t>hermana</a:t>
            </a:r>
            <a:r>
              <a:rPr lang="en-US" sz="4500" dirty="0">
                <a:solidFill>
                  <a:srgbClr val="000000"/>
                </a:solidFill>
                <a:latin typeface="Arimo"/>
                <a:ea typeface="Arimo"/>
                <a:cs typeface="Arimo"/>
                <a:sym typeface="Arimo"/>
              </a:rPr>
              <a:t> me </a:t>
            </a:r>
            <a:r>
              <a:rPr lang="en-US" sz="4500" dirty="0" err="1">
                <a:solidFill>
                  <a:srgbClr val="000000"/>
                </a:solidFill>
                <a:latin typeface="Arimo"/>
                <a:ea typeface="Arimo"/>
                <a:cs typeface="Arimo"/>
                <a:sym typeface="Arimo"/>
              </a:rPr>
              <a:t>deje</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servir</a:t>
            </a:r>
            <a:r>
              <a:rPr lang="en-US" sz="4500" dirty="0">
                <a:solidFill>
                  <a:srgbClr val="000000"/>
                </a:solidFill>
                <a:latin typeface="Arimo"/>
                <a:ea typeface="Arimo"/>
                <a:cs typeface="Arimo"/>
                <a:sym typeface="Arimo"/>
              </a:rPr>
              <a:t> sola? </a:t>
            </a:r>
            <a:r>
              <a:rPr lang="en-US" sz="4500" dirty="0" err="1">
                <a:solidFill>
                  <a:srgbClr val="000000"/>
                </a:solidFill>
                <a:latin typeface="Arimo"/>
                <a:ea typeface="Arimo"/>
                <a:cs typeface="Arimo"/>
                <a:sym typeface="Arimo"/>
              </a:rPr>
              <a:t>Dile</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pues</a:t>
            </a:r>
            <a:r>
              <a:rPr lang="en-US" sz="4500" dirty="0">
                <a:solidFill>
                  <a:srgbClr val="000000"/>
                </a:solidFill>
                <a:latin typeface="Arimo"/>
                <a:ea typeface="Arimo"/>
                <a:cs typeface="Arimo"/>
                <a:sym typeface="Arimo"/>
              </a:rPr>
              <a:t>, que me </a:t>
            </a:r>
            <a:r>
              <a:rPr lang="en-US" sz="4500" dirty="0" err="1">
                <a:solidFill>
                  <a:srgbClr val="000000"/>
                </a:solidFill>
                <a:latin typeface="Arimo"/>
                <a:ea typeface="Arimo"/>
                <a:cs typeface="Arimo"/>
                <a:sym typeface="Arimo"/>
              </a:rPr>
              <a:t>ayude</a:t>
            </a:r>
            <a:r>
              <a:rPr lang="en-US" sz="4500" dirty="0">
                <a:solidFill>
                  <a:srgbClr val="000000"/>
                </a:solidFill>
                <a:latin typeface="Arimo"/>
                <a:ea typeface="Arimo"/>
                <a:cs typeface="Arimo"/>
                <a:sym typeface="Arimo"/>
              </a:rPr>
              <a:t>. 41 </a:t>
            </a:r>
            <a:r>
              <a:rPr lang="en-US" sz="4500" dirty="0" err="1">
                <a:solidFill>
                  <a:srgbClr val="000000"/>
                </a:solidFill>
                <a:latin typeface="Arimo"/>
                <a:ea typeface="Arimo"/>
                <a:cs typeface="Arimo"/>
                <a:sym typeface="Arimo"/>
              </a:rPr>
              <a:t>Respondiendo</a:t>
            </a:r>
            <a:r>
              <a:rPr lang="en-US" sz="4500" dirty="0">
                <a:solidFill>
                  <a:srgbClr val="000000"/>
                </a:solidFill>
                <a:latin typeface="Arimo"/>
                <a:ea typeface="Arimo"/>
                <a:cs typeface="Arimo"/>
                <a:sym typeface="Arimo"/>
              </a:rPr>
              <a:t> Jesús, le </a:t>
            </a:r>
            <a:r>
              <a:rPr lang="en-US" sz="4500" dirty="0" err="1">
                <a:solidFill>
                  <a:srgbClr val="000000"/>
                </a:solidFill>
                <a:latin typeface="Arimo"/>
                <a:ea typeface="Arimo"/>
                <a:cs typeface="Arimo"/>
                <a:sym typeface="Arimo"/>
              </a:rPr>
              <a:t>dijo</a:t>
            </a:r>
            <a:r>
              <a:rPr lang="en-US" sz="4500" dirty="0">
                <a:solidFill>
                  <a:srgbClr val="000000"/>
                </a:solidFill>
                <a:latin typeface="Arimo"/>
                <a:ea typeface="Arimo"/>
                <a:cs typeface="Arimo"/>
                <a:sym typeface="Arimo"/>
              </a:rPr>
              <a:t>: Marta, Marta, </a:t>
            </a:r>
            <a:r>
              <a:rPr lang="en-US" sz="4500" dirty="0" err="1">
                <a:solidFill>
                  <a:schemeClr val="accent6">
                    <a:lumMod val="75000"/>
                  </a:schemeClr>
                </a:solidFill>
                <a:latin typeface="Arimo"/>
                <a:ea typeface="Arimo"/>
                <a:cs typeface="Arimo"/>
                <a:sym typeface="Arimo"/>
              </a:rPr>
              <a:t>afanada</a:t>
            </a:r>
            <a:r>
              <a:rPr lang="en-US" sz="4500" dirty="0">
                <a:solidFill>
                  <a:schemeClr val="accent6">
                    <a:lumMod val="75000"/>
                  </a:schemeClr>
                </a:solidFill>
                <a:latin typeface="Arimo"/>
                <a:ea typeface="Arimo"/>
                <a:cs typeface="Arimo"/>
                <a:sym typeface="Arimo"/>
              </a:rPr>
              <a:t> y </a:t>
            </a:r>
            <a:r>
              <a:rPr lang="en-US" sz="4500" dirty="0" err="1">
                <a:solidFill>
                  <a:schemeClr val="accent6">
                    <a:lumMod val="75000"/>
                  </a:schemeClr>
                </a:solidFill>
                <a:latin typeface="Arimo"/>
                <a:ea typeface="Arimo"/>
                <a:cs typeface="Arimo"/>
                <a:sym typeface="Arimo"/>
              </a:rPr>
              <a:t>turbada</a:t>
            </a:r>
            <a:r>
              <a:rPr lang="en-US" sz="4500" dirty="0">
                <a:solidFill>
                  <a:schemeClr val="accent6">
                    <a:lumMod val="75000"/>
                  </a:schemeClr>
                </a:solidFill>
                <a:latin typeface="Arimo"/>
                <a:ea typeface="Arimo"/>
                <a:cs typeface="Arimo"/>
                <a:sym typeface="Arimo"/>
              </a:rPr>
              <a:t> </a:t>
            </a:r>
            <a:r>
              <a:rPr lang="en-US" sz="4500" dirty="0" err="1">
                <a:solidFill>
                  <a:srgbClr val="000000"/>
                </a:solidFill>
                <a:latin typeface="Arimo"/>
                <a:ea typeface="Arimo"/>
                <a:cs typeface="Arimo"/>
                <a:sym typeface="Arimo"/>
              </a:rPr>
              <a:t>estás</a:t>
            </a:r>
            <a:r>
              <a:rPr lang="en-US" sz="4500" dirty="0">
                <a:solidFill>
                  <a:srgbClr val="000000"/>
                </a:solidFill>
                <a:latin typeface="Arimo"/>
                <a:ea typeface="Arimo"/>
                <a:cs typeface="Arimo"/>
                <a:sym typeface="Arimo"/>
              </a:rPr>
              <a:t> con </a:t>
            </a:r>
            <a:r>
              <a:rPr lang="en-US" sz="4500" dirty="0" err="1">
                <a:solidFill>
                  <a:srgbClr val="000000"/>
                </a:solidFill>
                <a:latin typeface="Arimo"/>
                <a:ea typeface="Arimo"/>
                <a:cs typeface="Arimo"/>
                <a:sym typeface="Arimo"/>
              </a:rPr>
              <a:t>muchas</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cosas</a:t>
            </a:r>
            <a:r>
              <a:rPr lang="en-US" sz="4500" dirty="0">
                <a:solidFill>
                  <a:srgbClr val="000000"/>
                </a:solidFill>
                <a:latin typeface="Arimo"/>
                <a:ea typeface="Arimo"/>
                <a:cs typeface="Arimo"/>
                <a:sym typeface="Arimo"/>
              </a:rPr>
              <a:t>. 42 Pero solo </a:t>
            </a:r>
            <a:r>
              <a:rPr lang="en-US" sz="4500" dirty="0" err="1">
                <a:solidFill>
                  <a:srgbClr val="000000"/>
                </a:solidFill>
                <a:latin typeface="Arimo"/>
                <a:ea typeface="Arimo"/>
                <a:cs typeface="Arimo"/>
                <a:sym typeface="Arimo"/>
              </a:rPr>
              <a:t>una</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cosa</a:t>
            </a:r>
            <a:r>
              <a:rPr lang="en-US" sz="4500" dirty="0">
                <a:solidFill>
                  <a:srgbClr val="000000"/>
                </a:solidFill>
                <a:latin typeface="Arimo"/>
                <a:ea typeface="Arimo"/>
                <a:cs typeface="Arimo"/>
                <a:sym typeface="Arimo"/>
              </a:rPr>
              <a:t> es </a:t>
            </a:r>
            <a:r>
              <a:rPr lang="en-US" sz="4500" dirty="0" err="1">
                <a:solidFill>
                  <a:srgbClr val="000000"/>
                </a:solidFill>
                <a:latin typeface="Arimo"/>
                <a:ea typeface="Arimo"/>
                <a:cs typeface="Arimo"/>
                <a:sym typeface="Arimo"/>
              </a:rPr>
              <a:t>necesaria</a:t>
            </a:r>
            <a:r>
              <a:rPr lang="en-US" sz="4500" dirty="0">
                <a:solidFill>
                  <a:srgbClr val="000000"/>
                </a:solidFill>
                <a:latin typeface="Arimo"/>
                <a:ea typeface="Arimo"/>
                <a:cs typeface="Arimo"/>
                <a:sym typeface="Arimo"/>
              </a:rPr>
              <a:t>; y María </a:t>
            </a:r>
            <a:r>
              <a:rPr lang="en-US" sz="4500" dirty="0">
                <a:solidFill>
                  <a:schemeClr val="accent6">
                    <a:lumMod val="75000"/>
                  </a:schemeClr>
                </a:solidFill>
                <a:latin typeface="Arimo"/>
                <a:ea typeface="Arimo"/>
                <a:cs typeface="Arimo"/>
                <a:sym typeface="Arimo"/>
              </a:rPr>
              <a:t>ha </a:t>
            </a:r>
            <a:r>
              <a:rPr lang="en-US" sz="4500" dirty="0" err="1">
                <a:solidFill>
                  <a:schemeClr val="accent6">
                    <a:lumMod val="75000"/>
                  </a:schemeClr>
                </a:solidFill>
                <a:latin typeface="Arimo"/>
                <a:ea typeface="Arimo"/>
                <a:cs typeface="Arimo"/>
                <a:sym typeface="Arimo"/>
              </a:rPr>
              <a:t>escogido</a:t>
            </a:r>
            <a:r>
              <a:rPr lang="en-US" sz="4500" dirty="0">
                <a:solidFill>
                  <a:schemeClr val="accent6">
                    <a:lumMod val="75000"/>
                  </a:schemeClr>
                </a:solidFill>
                <a:latin typeface="Arimo"/>
                <a:ea typeface="Arimo"/>
                <a:cs typeface="Arimo"/>
                <a:sym typeface="Arimo"/>
              </a:rPr>
              <a:t> la </a:t>
            </a:r>
            <a:r>
              <a:rPr lang="en-US" sz="4500" dirty="0" err="1">
                <a:solidFill>
                  <a:schemeClr val="accent6">
                    <a:lumMod val="75000"/>
                  </a:schemeClr>
                </a:solidFill>
                <a:latin typeface="Arimo"/>
                <a:ea typeface="Arimo"/>
                <a:cs typeface="Arimo"/>
                <a:sym typeface="Arimo"/>
              </a:rPr>
              <a:t>buena</a:t>
            </a:r>
            <a:r>
              <a:rPr lang="en-US" sz="4500" dirty="0">
                <a:solidFill>
                  <a:schemeClr val="accent6">
                    <a:lumMod val="75000"/>
                  </a:schemeClr>
                </a:solidFill>
                <a:latin typeface="Arimo"/>
                <a:ea typeface="Arimo"/>
                <a:cs typeface="Arimo"/>
                <a:sym typeface="Arimo"/>
              </a:rPr>
              <a:t> </a:t>
            </a:r>
            <a:r>
              <a:rPr lang="en-US" sz="4500" dirty="0" err="1">
                <a:solidFill>
                  <a:schemeClr val="accent6">
                    <a:lumMod val="75000"/>
                  </a:schemeClr>
                </a:solidFill>
                <a:latin typeface="Arimo"/>
                <a:ea typeface="Arimo"/>
                <a:cs typeface="Arimo"/>
                <a:sym typeface="Arimo"/>
              </a:rPr>
              <a:t>parte</a:t>
            </a:r>
            <a:r>
              <a:rPr lang="en-US" sz="4500" dirty="0">
                <a:solidFill>
                  <a:srgbClr val="000000"/>
                </a:solidFill>
                <a:latin typeface="Arimo"/>
                <a:ea typeface="Arimo"/>
                <a:cs typeface="Arimo"/>
                <a:sym typeface="Arimo"/>
              </a:rPr>
              <a:t>, la </a:t>
            </a:r>
            <a:r>
              <a:rPr lang="en-US" sz="4500" dirty="0" err="1">
                <a:solidFill>
                  <a:srgbClr val="000000"/>
                </a:solidFill>
                <a:latin typeface="Arimo"/>
                <a:ea typeface="Arimo"/>
                <a:cs typeface="Arimo"/>
                <a:sym typeface="Arimo"/>
              </a:rPr>
              <a:t>cual</a:t>
            </a:r>
            <a:r>
              <a:rPr lang="en-US" sz="4500" dirty="0">
                <a:solidFill>
                  <a:srgbClr val="000000"/>
                </a:solidFill>
                <a:latin typeface="Arimo"/>
                <a:ea typeface="Arimo"/>
                <a:cs typeface="Arimo"/>
                <a:sym typeface="Arimo"/>
              </a:rPr>
              <a:t> no le </a:t>
            </a:r>
            <a:r>
              <a:rPr lang="en-US" sz="4500" dirty="0" err="1">
                <a:solidFill>
                  <a:srgbClr val="000000"/>
                </a:solidFill>
                <a:latin typeface="Arimo"/>
                <a:ea typeface="Arimo"/>
                <a:cs typeface="Arimo"/>
                <a:sym typeface="Arimo"/>
              </a:rPr>
              <a:t>será</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quitada</a:t>
            </a:r>
            <a:r>
              <a:rPr lang="en-US" sz="4500" dirty="0">
                <a:solidFill>
                  <a:srgbClr val="000000"/>
                </a:solidFill>
                <a:latin typeface="Arimo"/>
                <a:ea typeface="Arimo"/>
                <a:cs typeface="Arimo"/>
                <a:sym typeface="Arimo"/>
              </a:rPr>
              <a:t>.</a:t>
            </a:r>
          </a:p>
        </p:txBody>
      </p:sp>
      <p:sp>
        <p:nvSpPr>
          <p:cNvPr id="5" name="TextBox 5"/>
          <p:cNvSpPr txBox="1"/>
          <p:nvPr/>
        </p:nvSpPr>
        <p:spPr>
          <a:xfrm>
            <a:off x="712772" y="3405645"/>
            <a:ext cx="3477926" cy="609738"/>
          </a:xfrm>
          <a:prstGeom prst="rect">
            <a:avLst/>
          </a:prstGeom>
        </p:spPr>
        <p:txBody>
          <a:bodyPr lIns="0" tIns="0" rIns="0" bIns="0" rtlCol="0" anchor="t">
            <a:spAutoFit/>
          </a:bodyPr>
          <a:lstStyle/>
          <a:p>
            <a:pPr algn="l">
              <a:lnSpc>
                <a:spcPts val="4857"/>
              </a:lnSpc>
            </a:pPr>
            <a:r>
              <a:rPr lang="en-US" sz="4048" b="1">
                <a:solidFill>
                  <a:srgbClr val="FF8C00"/>
                </a:solidFill>
                <a:latin typeface="Rosario Bold"/>
                <a:ea typeface="Rosario Bold"/>
                <a:cs typeface="Rosario Bold"/>
                <a:sym typeface="Rosario Bold"/>
              </a:rPr>
              <a:t>Lucas 10: 38-42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008287" y="1107554"/>
            <a:ext cx="12915900" cy="7962900"/>
          </a:xfrm>
          <a:prstGeom prst="rect">
            <a:avLst/>
          </a:prstGeom>
        </p:spPr>
        <p:txBody>
          <a:bodyPr lIns="0" tIns="0" rIns="0" bIns="0" rtlCol="0" anchor="t">
            <a:spAutoFit/>
          </a:bodyPr>
          <a:lstStyle/>
          <a:p>
            <a:pPr algn="l">
              <a:lnSpc>
                <a:spcPts val="7800"/>
              </a:lnSpc>
            </a:pPr>
            <a:r>
              <a:rPr lang="en-US" sz="6500" spc="188" dirty="0">
                <a:solidFill>
                  <a:srgbClr val="000000"/>
                </a:solidFill>
                <a:latin typeface="Arimo"/>
                <a:ea typeface="Arimo"/>
                <a:cs typeface="Arimo"/>
                <a:sym typeface="Arimo"/>
              </a:rPr>
              <a:t>Pero </a:t>
            </a:r>
            <a:r>
              <a:rPr lang="en-US" sz="6500" spc="188" dirty="0" err="1">
                <a:solidFill>
                  <a:srgbClr val="000000"/>
                </a:solidFill>
                <a:latin typeface="Arimo"/>
                <a:ea typeface="Arimo"/>
                <a:cs typeface="Arimo"/>
                <a:sym typeface="Arimo"/>
              </a:rPr>
              <a:t>yo</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os</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digo</a:t>
            </a:r>
            <a:r>
              <a:rPr lang="en-US" sz="6500" spc="188" dirty="0">
                <a:solidFill>
                  <a:srgbClr val="000000"/>
                </a:solidFill>
                <a:latin typeface="Arimo"/>
                <a:ea typeface="Arimo"/>
                <a:cs typeface="Arimo"/>
                <a:sym typeface="Arimo"/>
              </a:rPr>
              <a:t> la </a:t>
            </a:r>
            <a:r>
              <a:rPr lang="en-US" sz="6500" spc="188" dirty="0" err="1">
                <a:solidFill>
                  <a:srgbClr val="000000"/>
                </a:solidFill>
                <a:latin typeface="Arimo"/>
                <a:ea typeface="Arimo"/>
                <a:cs typeface="Arimo"/>
                <a:sym typeface="Arimo"/>
              </a:rPr>
              <a:t>verdad</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Os</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conviene</a:t>
            </a:r>
            <a:r>
              <a:rPr lang="en-US" sz="6500" spc="188" dirty="0">
                <a:solidFill>
                  <a:srgbClr val="000000"/>
                </a:solidFill>
                <a:latin typeface="Arimo"/>
                <a:ea typeface="Arimo"/>
                <a:cs typeface="Arimo"/>
                <a:sym typeface="Arimo"/>
              </a:rPr>
              <a:t> que </a:t>
            </a:r>
            <a:r>
              <a:rPr lang="en-US" sz="6500" spc="188" dirty="0" err="1">
                <a:solidFill>
                  <a:srgbClr val="000000"/>
                </a:solidFill>
                <a:latin typeface="Arimo"/>
                <a:ea typeface="Arimo"/>
                <a:cs typeface="Arimo"/>
                <a:sym typeface="Arimo"/>
              </a:rPr>
              <a:t>yo</a:t>
            </a:r>
            <a:r>
              <a:rPr lang="en-US" sz="6500" spc="188" dirty="0">
                <a:solidFill>
                  <a:srgbClr val="000000"/>
                </a:solidFill>
                <a:latin typeface="Arimo"/>
                <a:ea typeface="Arimo"/>
                <a:cs typeface="Arimo"/>
                <a:sym typeface="Arimo"/>
              </a:rPr>
              <a:t> me </a:t>
            </a:r>
            <a:r>
              <a:rPr lang="en-US" sz="6500" spc="188" dirty="0" err="1">
                <a:solidFill>
                  <a:srgbClr val="000000"/>
                </a:solidFill>
                <a:latin typeface="Arimo"/>
                <a:ea typeface="Arimo"/>
                <a:cs typeface="Arimo"/>
                <a:sym typeface="Arimo"/>
              </a:rPr>
              <a:t>vaya</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porque</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si</a:t>
            </a:r>
            <a:r>
              <a:rPr lang="en-US" sz="6500" spc="188" dirty="0">
                <a:solidFill>
                  <a:srgbClr val="000000"/>
                </a:solidFill>
                <a:latin typeface="Arimo"/>
                <a:ea typeface="Arimo"/>
                <a:cs typeface="Arimo"/>
                <a:sym typeface="Arimo"/>
              </a:rPr>
              <a:t> no me </a:t>
            </a:r>
            <a:r>
              <a:rPr lang="en-US" sz="6500" spc="188" dirty="0" err="1">
                <a:solidFill>
                  <a:srgbClr val="000000"/>
                </a:solidFill>
                <a:latin typeface="Arimo"/>
                <a:ea typeface="Arimo"/>
                <a:cs typeface="Arimo"/>
                <a:sym typeface="Arimo"/>
              </a:rPr>
              <a:t>fuera</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el</a:t>
            </a:r>
            <a:r>
              <a:rPr lang="en-US" sz="6500" spc="188" dirty="0">
                <a:solidFill>
                  <a:srgbClr val="000000"/>
                </a:solidFill>
                <a:latin typeface="Arimo"/>
                <a:ea typeface="Arimo"/>
                <a:cs typeface="Arimo"/>
                <a:sym typeface="Arimo"/>
              </a:rPr>
              <a:t> </a:t>
            </a:r>
            <a:r>
              <a:rPr lang="en-US" sz="6500" spc="188" dirty="0" err="1">
                <a:solidFill>
                  <a:schemeClr val="accent6">
                    <a:lumMod val="75000"/>
                  </a:schemeClr>
                </a:solidFill>
                <a:latin typeface="Arimo"/>
                <a:ea typeface="Arimo"/>
                <a:cs typeface="Arimo"/>
                <a:sym typeface="Arimo"/>
              </a:rPr>
              <a:t>Consolador</a:t>
            </a:r>
            <a:r>
              <a:rPr lang="en-US" sz="6500" spc="188" dirty="0">
                <a:solidFill>
                  <a:schemeClr val="accent6">
                    <a:lumMod val="75000"/>
                  </a:schemeClr>
                </a:solidFill>
                <a:latin typeface="Arimo"/>
                <a:ea typeface="Arimo"/>
                <a:cs typeface="Arimo"/>
                <a:sym typeface="Arimo"/>
              </a:rPr>
              <a:t> </a:t>
            </a:r>
            <a:r>
              <a:rPr lang="en-US" sz="6500" spc="188" dirty="0">
                <a:solidFill>
                  <a:srgbClr val="000000"/>
                </a:solidFill>
                <a:latin typeface="Arimo"/>
                <a:ea typeface="Arimo"/>
                <a:cs typeface="Arimo"/>
                <a:sym typeface="Arimo"/>
              </a:rPr>
              <a:t>no </a:t>
            </a:r>
            <a:r>
              <a:rPr lang="en-US" sz="6500" spc="188" dirty="0" err="1">
                <a:solidFill>
                  <a:srgbClr val="000000"/>
                </a:solidFill>
                <a:latin typeface="Arimo"/>
                <a:ea typeface="Arimo"/>
                <a:cs typeface="Arimo"/>
                <a:sym typeface="Arimo"/>
              </a:rPr>
              <a:t>vendría</a:t>
            </a:r>
            <a:r>
              <a:rPr lang="en-US" sz="6500" spc="188" dirty="0">
                <a:solidFill>
                  <a:srgbClr val="000000"/>
                </a:solidFill>
                <a:latin typeface="Arimo"/>
                <a:ea typeface="Arimo"/>
                <a:cs typeface="Arimo"/>
                <a:sym typeface="Arimo"/>
              </a:rPr>
              <a:t> a </a:t>
            </a:r>
            <a:r>
              <a:rPr lang="en-US" sz="6500" spc="188" dirty="0" err="1">
                <a:solidFill>
                  <a:srgbClr val="000000"/>
                </a:solidFill>
                <a:latin typeface="Arimo"/>
                <a:ea typeface="Arimo"/>
                <a:cs typeface="Arimo"/>
                <a:sym typeface="Arimo"/>
              </a:rPr>
              <a:t>vosotros</a:t>
            </a:r>
            <a:r>
              <a:rPr lang="en-US" sz="6500" spc="188" dirty="0">
                <a:solidFill>
                  <a:srgbClr val="000000"/>
                </a:solidFill>
                <a:latin typeface="Arimo"/>
                <a:ea typeface="Arimo"/>
                <a:cs typeface="Arimo"/>
                <a:sym typeface="Arimo"/>
              </a:rPr>
              <a:t>; mas </a:t>
            </a:r>
            <a:r>
              <a:rPr lang="en-US" sz="6500" spc="188" dirty="0" err="1">
                <a:solidFill>
                  <a:srgbClr val="000000"/>
                </a:solidFill>
                <a:latin typeface="Arimo"/>
                <a:ea typeface="Arimo"/>
                <a:cs typeface="Arimo"/>
                <a:sym typeface="Arimo"/>
              </a:rPr>
              <a:t>si</a:t>
            </a:r>
            <a:r>
              <a:rPr lang="en-US" sz="6500" spc="188" dirty="0">
                <a:solidFill>
                  <a:srgbClr val="000000"/>
                </a:solidFill>
                <a:latin typeface="Arimo"/>
                <a:ea typeface="Arimo"/>
                <a:cs typeface="Arimo"/>
                <a:sym typeface="Arimo"/>
              </a:rPr>
              <a:t> me </a:t>
            </a:r>
            <a:r>
              <a:rPr lang="en-US" sz="6500" spc="188" dirty="0" err="1">
                <a:solidFill>
                  <a:srgbClr val="000000"/>
                </a:solidFill>
                <a:latin typeface="Arimo"/>
                <a:ea typeface="Arimo"/>
                <a:cs typeface="Arimo"/>
                <a:sym typeface="Arimo"/>
              </a:rPr>
              <a:t>fuere</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os</a:t>
            </a:r>
            <a:r>
              <a:rPr lang="en-US" sz="6500" spc="188" dirty="0">
                <a:solidFill>
                  <a:srgbClr val="000000"/>
                </a:solidFill>
                <a:latin typeface="Arimo"/>
                <a:ea typeface="Arimo"/>
                <a:cs typeface="Arimo"/>
                <a:sym typeface="Arimo"/>
              </a:rPr>
              <a:t> lo </a:t>
            </a:r>
            <a:r>
              <a:rPr lang="en-US" sz="6500" spc="188" dirty="0" err="1">
                <a:solidFill>
                  <a:srgbClr val="000000"/>
                </a:solidFill>
                <a:latin typeface="Arimo"/>
                <a:ea typeface="Arimo"/>
                <a:cs typeface="Arimo"/>
                <a:sym typeface="Arimo"/>
              </a:rPr>
              <a:t>enviaré</a:t>
            </a:r>
            <a:r>
              <a:rPr lang="en-US" sz="6500" spc="188" dirty="0">
                <a:solidFill>
                  <a:srgbClr val="000000"/>
                </a:solidFill>
                <a:latin typeface="Arimo"/>
                <a:ea typeface="Arimo"/>
                <a:cs typeface="Arimo"/>
                <a:sym typeface="Arimo"/>
              </a:rPr>
              <a:t>. 8 Y </a:t>
            </a:r>
            <a:r>
              <a:rPr lang="en-US" sz="6500" spc="188" dirty="0" err="1">
                <a:solidFill>
                  <a:srgbClr val="000000"/>
                </a:solidFill>
                <a:latin typeface="Arimo"/>
                <a:ea typeface="Arimo"/>
                <a:cs typeface="Arimo"/>
                <a:sym typeface="Arimo"/>
              </a:rPr>
              <a:t>cuando</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él</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venga</a:t>
            </a:r>
            <a:r>
              <a:rPr lang="en-US" sz="6500" spc="188" dirty="0">
                <a:solidFill>
                  <a:srgbClr val="000000"/>
                </a:solidFill>
                <a:latin typeface="Arimo"/>
                <a:ea typeface="Arimo"/>
                <a:cs typeface="Arimo"/>
                <a:sym typeface="Arimo"/>
              </a:rPr>
              <a:t>, </a:t>
            </a:r>
            <a:r>
              <a:rPr lang="en-US" sz="6500" spc="188" dirty="0" err="1">
                <a:solidFill>
                  <a:schemeClr val="accent6">
                    <a:lumMod val="75000"/>
                  </a:schemeClr>
                </a:solidFill>
                <a:latin typeface="Arimo"/>
                <a:ea typeface="Arimo"/>
                <a:cs typeface="Arimo"/>
                <a:sym typeface="Arimo"/>
              </a:rPr>
              <a:t>convencerá</a:t>
            </a:r>
            <a:r>
              <a:rPr lang="en-US" sz="6500" spc="188" dirty="0">
                <a:solidFill>
                  <a:schemeClr val="accent6">
                    <a:lumMod val="75000"/>
                  </a:schemeClr>
                </a:solidFill>
                <a:latin typeface="Arimo"/>
                <a:ea typeface="Arimo"/>
                <a:cs typeface="Arimo"/>
                <a:sym typeface="Arimo"/>
              </a:rPr>
              <a:t> al </a:t>
            </a:r>
            <a:r>
              <a:rPr lang="en-US" sz="6500" spc="188" dirty="0" err="1">
                <a:solidFill>
                  <a:schemeClr val="accent6">
                    <a:lumMod val="75000"/>
                  </a:schemeClr>
                </a:solidFill>
                <a:latin typeface="Arimo"/>
                <a:ea typeface="Arimo"/>
                <a:cs typeface="Arimo"/>
                <a:sym typeface="Arimo"/>
              </a:rPr>
              <a:t>mundo</a:t>
            </a:r>
            <a:r>
              <a:rPr lang="en-US" sz="6500" spc="188" dirty="0">
                <a:solidFill>
                  <a:schemeClr val="accent6">
                    <a:lumMod val="75000"/>
                  </a:schemeClr>
                </a:solidFill>
                <a:latin typeface="Arimo"/>
                <a:ea typeface="Arimo"/>
                <a:cs typeface="Arimo"/>
                <a:sym typeface="Arimo"/>
              </a:rPr>
              <a:t> de </a:t>
            </a:r>
            <a:r>
              <a:rPr lang="en-US" sz="6500" spc="188" dirty="0" err="1">
                <a:solidFill>
                  <a:schemeClr val="accent6">
                    <a:lumMod val="75000"/>
                  </a:schemeClr>
                </a:solidFill>
                <a:latin typeface="Arimo"/>
                <a:ea typeface="Arimo"/>
                <a:cs typeface="Arimo"/>
                <a:sym typeface="Arimo"/>
              </a:rPr>
              <a:t>pecado</a:t>
            </a:r>
            <a:r>
              <a:rPr lang="en-US" sz="6500" spc="188" dirty="0" err="1">
                <a:solidFill>
                  <a:srgbClr val="000000"/>
                </a:solidFill>
                <a:latin typeface="Arimo"/>
                <a:ea typeface="Arimo"/>
                <a:cs typeface="Arimo"/>
                <a:sym typeface="Arimo"/>
              </a:rPr>
              <a:t>,de</a:t>
            </a:r>
            <a:r>
              <a:rPr lang="en-US" sz="6500" spc="188" dirty="0">
                <a:solidFill>
                  <a:srgbClr val="000000"/>
                </a:solidFill>
                <a:latin typeface="Arimo"/>
                <a:ea typeface="Arimo"/>
                <a:cs typeface="Arimo"/>
                <a:sym typeface="Arimo"/>
              </a:rPr>
              <a:t> </a:t>
            </a:r>
            <a:r>
              <a:rPr lang="en-US" sz="6500" spc="188" dirty="0" err="1">
                <a:solidFill>
                  <a:srgbClr val="000000"/>
                </a:solidFill>
                <a:latin typeface="Arimo"/>
                <a:ea typeface="Arimo"/>
                <a:cs typeface="Arimo"/>
                <a:sym typeface="Arimo"/>
              </a:rPr>
              <a:t>justicia</a:t>
            </a:r>
            <a:r>
              <a:rPr lang="en-US" sz="6500" spc="188" dirty="0">
                <a:solidFill>
                  <a:srgbClr val="000000"/>
                </a:solidFill>
                <a:latin typeface="Arimo"/>
                <a:ea typeface="Arimo"/>
                <a:cs typeface="Arimo"/>
                <a:sym typeface="Arimo"/>
              </a:rPr>
              <a:t> y de </a:t>
            </a:r>
            <a:r>
              <a:rPr lang="en-US" sz="6500" spc="188" dirty="0" err="1">
                <a:solidFill>
                  <a:srgbClr val="000000"/>
                </a:solidFill>
                <a:latin typeface="Arimo"/>
                <a:ea typeface="Arimo"/>
                <a:cs typeface="Arimo"/>
                <a:sym typeface="Arimo"/>
              </a:rPr>
              <a:t>juicio</a:t>
            </a:r>
            <a:r>
              <a:rPr lang="en-US" sz="6500" spc="188" dirty="0">
                <a:solidFill>
                  <a:srgbClr val="000000"/>
                </a:solidFill>
                <a:latin typeface="Arimo"/>
                <a:ea typeface="Arimo"/>
                <a:cs typeface="Arimo"/>
                <a:sym typeface="Arimo"/>
              </a:rPr>
              <a:t>.</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Juan 16: 7-8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519223" y="434778"/>
            <a:ext cx="12384262" cy="9334500"/>
          </a:xfrm>
          <a:prstGeom prst="rect">
            <a:avLst/>
          </a:prstGeom>
        </p:spPr>
        <p:txBody>
          <a:bodyPr lIns="0" tIns="0" rIns="0" bIns="0" rtlCol="0" anchor="t">
            <a:spAutoFit/>
          </a:bodyPr>
          <a:lstStyle/>
          <a:p>
            <a:pPr algn="ctr">
              <a:lnSpc>
                <a:spcPts val="6719"/>
              </a:lnSpc>
            </a:pPr>
            <a:r>
              <a:rPr lang="en-US" sz="5599">
                <a:solidFill>
                  <a:srgbClr val="000000"/>
                </a:solidFill>
                <a:latin typeface="Aptos"/>
                <a:ea typeface="Aptos"/>
                <a:cs typeface="Aptos"/>
                <a:sym typeface="Aptos"/>
              </a:rPr>
              <a:t>Cuando clamamos a Jesús por sentimos el dolor del pecado y separación, él está muy cerca nosotros (Sal. 53: 2). Sostiene el blanco en sus manos manchado de sangre. Ve nuestras lágrimas con arrepentimiento y reemplaza la ropa sucia por su manto puro de justicia. Su pureza cubre compara perfectamente nuestro pecado. Podemos lavar nuestras manos vestiduras en su sangre (Apocía: 10). </a:t>
            </a:r>
          </a:p>
        </p:txBody>
      </p:sp>
      <p:sp>
        <p:nvSpPr>
          <p:cNvPr id="5" name="TextBox 5"/>
          <p:cNvSpPr txBox="1"/>
          <p:nvPr/>
        </p:nvSpPr>
        <p:spPr>
          <a:xfrm>
            <a:off x="500902" y="3313447"/>
            <a:ext cx="4412612" cy="571500"/>
          </a:xfrm>
          <a:prstGeom prst="rect">
            <a:avLst/>
          </a:prstGeom>
        </p:spPr>
        <p:txBody>
          <a:bodyPr lIns="0" tIns="0" rIns="0" bIns="0" rtlCol="0" anchor="t">
            <a:spAutoFit/>
          </a:bodyPr>
          <a:lstStyle/>
          <a:p>
            <a:pPr algn="l">
              <a:lnSpc>
                <a:spcPts val="4320"/>
              </a:lnSpc>
            </a:pPr>
            <a:r>
              <a:rPr lang="en-US" sz="3600">
                <a:solidFill>
                  <a:srgbClr val="000000"/>
                </a:solidFill>
                <a:latin typeface="Arimo"/>
                <a:ea typeface="Arimo"/>
                <a:cs typeface="Arimo"/>
                <a:sym typeface="Arimo"/>
              </a:rPr>
              <a:t>Lección del domingo.</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199165" y="3523888"/>
            <a:ext cx="4037428" cy="3848100"/>
          </a:xfrm>
          <a:prstGeom prst="rect">
            <a:avLst/>
          </a:prstGeom>
        </p:spPr>
        <p:txBody>
          <a:bodyPr lIns="0" tIns="0" rIns="0" bIns="0" rtlCol="0" anchor="t">
            <a:spAutoFit/>
          </a:bodyPr>
          <a:lstStyle/>
          <a:p>
            <a:pPr algn="ctr">
              <a:lnSpc>
                <a:spcPts val="5040"/>
              </a:lnSpc>
            </a:pPr>
            <a:r>
              <a:rPr lang="en-US" sz="4200">
                <a:solidFill>
                  <a:srgbClr val="FFFFFF"/>
                </a:solidFill>
                <a:latin typeface="Arimo"/>
                <a:ea typeface="Arimo"/>
                <a:cs typeface="Arimo"/>
                <a:sym typeface="Arimo"/>
              </a:rPr>
              <a:t>¿Cuáles son los dos pasos esenciales</a:t>
            </a:r>
          </a:p>
          <a:p>
            <a:pPr algn="ctr">
              <a:lnSpc>
                <a:spcPts val="5040"/>
              </a:lnSpc>
            </a:pPr>
            <a:r>
              <a:rPr lang="en-US" sz="4200">
                <a:solidFill>
                  <a:srgbClr val="FFFFFF"/>
                </a:solidFill>
                <a:latin typeface="Arimo"/>
                <a:ea typeface="Arimo"/>
                <a:cs typeface="Arimo"/>
                <a:sym typeface="Arimo"/>
              </a:rPr>
              <a:t>del arrepentimieno?</a:t>
            </a:r>
          </a:p>
          <a:p>
            <a:pPr algn="ctr">
              <a:lnSpc>
                <a:spcPts val="5040"/>
              </a:lnSpc>
            </a:pPr>
            <a:endParaRPr lang="en-US" sz="4200">
              <a:solidFill>
                <a:srgbClr val="FFFFFF"/>
              </a:solidFill>
              <a:latin typeface="Arimo"/>
              <a:ea typeface="Arimo"/>
              <a:cs typeface="Arimo"/>
              <a:sym typeface="Arimo"/>
            </a:endParaRPr>
          </a:p>
        </p:txBody>
      </p:sp>
      <p:sp>
        <p:nvSpPr>
          <p:cNvPr id="5" name="TextBox 5"/>
          <p:cNvSpPr txBox="1"/>
          <p:nvPr/>
        </p:nvSpPr>
        <p:spPr>
          <a:xfrm>
            <a:off x="11908298" y="3397053"/>
            <a:ext cx="5045612" cy="5591175"/>
          </a:xfrm>
          <a:prstGeom prst="rect">
            <a:avLst/>
          </a:prstGeom>
        </p:spPr>
        <p:txBody>
          <a:bodyPr lIns="0" tIns="0" rIns="0" bIns="0" rtlCol="0" anchor="t">
            <a:spAutoFit/>
          </a:bodyPr>
          <a:lstStyle/>
          <a:p>
            <a:pPr algn="ctr">
              <a:lnSpc>
                <a:spcPts val="4920"/>
              </a:lnSpc>
            </a:pPr>
            <a:r>
              <a:rPr lang="en-US" sz="4100">
                <a:solidFill>
                  <a:srgbClr val="000000"/>
                </a:solidFill>
                <a:latin typeface="Arimo"/>
                <a:ea typeface="Arimo"/>
                <a:cs typeface="Arimo"/>
                <a:sym typeface="Arimo"/>
              </a:rPr>
              <a:t>Sentir un</a:t>
            </a:r>
          </a:p>
          <a:p>
            <a:pPr algn="ctr">
              <a:lnSpc>
                <a:spcPts val="4920"/>
              </a:lnSpc>
            </a:pPr>
            <a:r>
              <a:rPr lang="en-US" sz="4100">
                <a:solidFill>
                  <a:srgbClr val="000000"/>
                </a:solidFill>
                <a:latin typeface="Arimo"/>
                <a:ea typeface="Arimo"/>
                <a:cs typeface="Arimo"/>
                <a:sym typeface="Arimo"/>
              </a:rPr>
              <a:t>dolor sincero por</a:t>
            </a:r>
          </a:p>
          <a:p>
            <a:pPr algn="ctr">
              <a:lnSpc>
                <a:spcPts val="4920"/>
              </a:lnSpc>
            </a:pPr>
            <a:r>
              <a:rPr lang="en-US" sz="4100">
                <a:solidFill>
                  <a:srgbClr val="000000"/>
                </a:solidFill>
                <a:latin typeface="Arimo"/>
                <a:ea typeface="Arimo"/>
                <a:cs typeface="Arimo"/>
                <a:sym typeface="Arimo"/>
              </a:rPr>
              <a:t>las faltas cometidas</a:t>
            </a:r>
          </a:p>
          <a:p>
            <a:pPr algn="ctr">
              <a:lnSpc>
                <a:spcPts val="4920"/>
              </a:lnSpc>
            </a:pPr>
            <a:r>
              <a:rPr lang="en-US" sz="4100">
                <a:solidFill>
                  <a:srgbClr val="000000"/>
                </a:solidFill>
                <a:latin typeface="Arimo"/>
                <a:ea typeface="Arimo"/>
                <a:cs typeface="Arimo"/>
                <a:sym typeface="Arimo"/>
              </a:rPr>
              <a:t>y tomar la decisión honesta de abandonar</a:t>
            </a:r>
          </a:p>
          <a:p>
            <a:pPr algn="ctr">
              <a:lnSpc>
                <a:spcPts val="4920"/>
              </a:lnSpc>
            </a:pPr>
            <a:r>
              <a:rPr lang="en-US" sz="4100">
                <a:solidFill>
                  <a:srgbClr val="000000"/>
                </a:solidFill>
                <a:latin typeface="Arimo"/>
                <a:ea typeface="Arimo"/>
                <a:cs typeface="Arimo"/>
                <a:sym typeface="Arimo"/>
              </a:rPr>
              <a:t>el pecado para experimentar el perdón.</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4994910" y="1610449"/>
            <a:ext cx="12915900" cy="6657975"/>
          </a:xfrm>
          <a:prstGeom prst="rect">
            <a:avLst/>
          </a:prstGeom>
        </p:spPr>
        <p:txBody>
          <a:bodyPr lIns="0" tIns="0" rIns="0" bIns="0" rtlCol="0" anchor="t">
            <a:spAutoFit/>
          </a:bodyPr>
          <a:lstStyle/>
          <a:p>
            <a:pPr algn="l">
              <a:lnSpc>
                <a:spcPts val="8760"/>
              </a:lnSpc>
            </a:pPr>
            <a:r>
              <a:rPr lang="en-US" sz="7300" dirty="0">
                <a:solidFill>
                  <a:srgbClr val="000000"/>
                </a:solidFill>
                <a:latin typeface="Arimo"/>
                <a:ea typeface="Arimo"/>
                <a:cs typeface="Arimo"/>
                <a:sym typeface="Arimo"/>
              </a:rPr>
              <a:t>¿No </a:t>
            </a:r>
            <a:r>
              <a:rPr lang="en-US" sz="7300" dirty="0" err="1">
                <a:solidFill>
                  <a:srgbClr val="000000"/>
                </a:solidFill>
                <a:latin typeface="Arimo"/>
                <a:ea typeface="Arimo"/>
                <a:cs typeface="Arimo"/>
                <a:sym typeface="Arimo"/>
              </a:rPr>
              <a:t>ves</a:t>
            </a:r>
            <a:r>
              <a:rPr lang="en-US" sz="7300" dirty="0">
                <a:solidFill>
                  <a:srgbClr val="000000"/>
                </a:solidFill>
                <a:latin typeface="Arimo"/>
                <a:ea typeface="Arimo"/>
                <a:cs typeface="Arimo"/>
                <a:sym typeface="Arimo"/>
              </a:rPr>
              <a:t> que </a:t>
            </a:r>
            <a:r>
              <a:rPr lang="en-US" sz="7300" dirty="0" err="1">
                <a:solidFill>
                  <a:srgbClr val="000000"/>
                </a:solidFill>
                <a:latin typeface="Arimo"/>
                <a:ea typeface="Arimo"/>
                <a:cs typeface="Arimo"/>
                <a:sym typeface="Arimo"/>
              </a:rPr>
              <a:t>desprecias</a:t>
            </a:r>
            <a:r>
              <a:rPr lang="en-US" sz="7300" dirty="0">
                <a:solidFill>
                  <a:srgbClr val="000000"/>
                </a:solidFill>
                <a:latin typeface="Arimo"/>
                <a:ea typeface="Arimo"/>
                <a:cs typeface="Arimo"/>
                <a:sym typeface="Arimo"/>
              </a:rPr>
              <a:t> las </a:t>
            </a:r>
            <a:r>
              <a:rPr lang="en-US" sz="7300" dirty="0" err="1">
                <a:solidFill>
                  <a:srgbClr val="000000"/>
                </a:solidFill>
                <a:latin typeface="Arimo"/>
                <a:ea typeface="Arimo"/>
                <a:cs typeface="Arimo"/>
                <a:sym typeface="Arimo"/>
              </a:rPr>
              <a:t>riquezas</a:t>
            </a:r>
            <a:r>
              <a:rPr lang="en-US" sz="7300" dirty="0">
                <a:solidFill>
                  <a:srgbClr val="000000"/>
                </a:solidFill>
                <a:latin typeface="Arimo"/>
                <a:ea typeface="Arimo"/>
                <a:cs typeface="Arimo"/>
                <a:sym typeface="Arimo"/>
              </a:rPr>
              <a:t> de la </a:t>
            </a:r>
            <a:r>
              <a:rPr lang="en-US" sz="7300" dirty="0" err="1">
                <a:solidFill>
                  <a:srgbClr val="000000"/>
                </a:solidFill>
                <a:latin typeface="Arimo"/>
                <a:ea typeface="Arimo"/>
                <a:cs typeface="Arimo"/>
                <a:sym typeface="Arimo"/>
              </a:rPr>
              <a:t>bondad</a:t>
            </a:r>
            <a:r>
              <a:rPr lang="en-US" sz="7300" dirty="0">
                <a:solidFill>
                  <a:srgbClr val="000000"/>
                </a:solidFill>
                <a:latin typeface="Arimo"/>
                <a:ea typeface="Arimo"/>
                <a:cs typeface="Arimo"/>
                <a:sym typeface="Arimo"/>
              </a:rPr>
              <a:t> de Dios, de </a:t>
            </a:r>
            <a:r>
              <a:rPr lang="en-US" sz="7300" dirty="0" err="1">
                <a:solidFill>
                  <a:srgbClr val="000000"/>
                </a:solidFill>
                <a:latin typeface="Arimo"/>
                <a:ea typeface="Arimo"/>
                <a:cs typeface="Arimo"/>
                <a:sym typeface="Arimo"/>
              </a:rPr>
              <a:t>su</a:t>
            </a:r>
            <a:r>
              <a:rPr lang="en-US" sz="7300" dirty="0">
                <a:solidFill>
                  <a:srgbClr val="000000"/>
                </a:solidFill>
                <a:latin typeface="Arimo"/>
                <a:ea typeface="Arimo"/>
                <a:cs typeface="Arimo"/>
                <a:sym typeface="Arimo"/>
              </a:rPr>
              <a:t> </a:t>
            </a:r>
            <a:r>
              <a:rPr lang="en-US" sz="7300" dirty="0" err="1">
                <a:solidFill>
                  <a:srgbClr val="000000"/>
                </a:solidFill>
                <a:latin typeface="Arimo"/>
                <a:ea typeface="Arimo"/>
                <a:cs typeface="Arimo"/>
                <a:sym typeface="Arimo"/>
              </a:rPr>
              <a:t>tolerancia</a:t>
            </a:r>
            <a:r>
              <a:rPr lang="en-US" sz="7300" dirty="0">
                <a:solidFill>
                  <a:srgbClr val="000000"/>
                </a:solidFill>
                <a:latin typeface="Arimo"/>
                <a:ea typeface="Arimo"/>
                <a:cs typeface="Arimo"/>
                <a:sym typeface="Arimo"/>
              </a:rPr>
              <a:t> y de </a:t>
            </a:r>
            <a:r>
              <a:rPr lang="en-US" sz="7300" dirty="0" err="1">
                <a:solidFill>
                  <a:srgbClr val="000000"/>
                </a:solidFill>
                <a:latin typeface="Arimo"/>
                <a:ea typeface="Arimo"/>
                <a:cs typeface="Arimo"/>
                <a:sym typeface="Arimo"/>
              </a:rPr>
              <a:t>su</a:t>
            </a:r>
            <a:r>
              <a:rPr lang="en-US" sz="7300" dirty="0">
                <a:solidFill>
                  <a:srgbClr val="000000"/>
                </a:solidFill>
                <a:latin typeface="Arimo"/>
                <a:ea typeface="Arimo"/>
                <a:cs typeface="Arimo"/>
                <a:sym typeface="Arimo"/>
              </a:rPr>
              <a:t> </a:t>
            </a:r>
            <a:r>
              <a:rPr lang="en-US" sz="7300" dirty="0" err="1">
                <a:solidFill>
                  <a:srgbClr val="000000"/>
                </a:solidFill>
                <a:latin typeface="Arimo"/>
                <a:ea typeface="Arimo"/>
                <a:cs typeface="Arimo"/>
                <a:sym typeface="Arimo"/>
              </a:rPr>
              <a:t>paciencia</a:t>
            </a:r>
            <a:r>
              <a:rPr lang="en-US" sz="7300" dirty="0">
                <a:solidFill>
                  <a:srgbClr val="000000"/>
                </a:solidFill>
                <a:latin typeface="Arimo"/>
                <a:ea typeface="Arimo"/>
                <a:cs typeface="Arimo"/>
                <a:sym typeface="Arimo"/>
              </a:rPr>
              <a:t>, al no </a:t>
            </a:r>
            <a:r>
              <a:rPr lang="en-US" sz="7300" dirty="0" err="1">
                <a:solidFill>
                  <a:srgbClr val="000000"/>
                </a:solidFill>
                <a:latin typeface="Arimo"/>
                <a:ea typeface="Arimo"/>
                <a:cs typeface="Arimo"/>
                <a:sym typeface="Arimo"/>
              </a:rPr>
              <a:t>reconocer</a:t>
            </a:r>
            <a:r>
              <a:rPr lang="en-US" sz="7300" dirty="0">
                <a:solidFill>
                  <a:srgbClr val="000000"/>
                </a:solidFill>
                <a:latin typeface="Arimo"/>
                <a:ea typeface="Arimo"/>
                <a:cs typeface="Arimo"/>
                <a:sym typeface="Arimo"/>
              </a:rPr>
              <a:t> que </a:t>
            </a:r>
            <a:r>
              <a:rPr lang="en-US" sz="7300" dirty="0" err="1">
                <a:solidFill>
                  <a:schemeClr val="accent6">
                    <a:lumMod val="75000"/>
                  </a:schemeClr>
                </a:solidFill>
                <a:latin typeface="Arimo"/>
                <a:ea typeface="Arimo"/>
                <a:cs typeface="Arimo"/>
                <a:sym typeface="Arimo"/>
              </a:rPr>
              <a:t>su</a:t>
            </a:r>
            <a:r>
              <a:rPr lang="en-US" sz="7300" dirty="0">
                <a:solidFill>
                  <a:schemeClr val="accent6">
                    <a:lumMod val="75000"/>
                  </a:schemeClr>
                </a:solidFill>
                <a:latin typeface="Arimo"/>
                <a:ea typeface="Arimo"/>
                <a:cs typeface="Arimo"/>
                <a:sym typeface="Arimo"/>
              </a:rPr>
              <a:t> </a:t>
            </a:r>
            <a:r>
              <a:rPr lang="en-US" sz="7300" dirty="0" err="1">
                <a:solidFill>
                  <a:schemeClr val="accent6">
                    <a:lumMod val="75000"/>
                  </a:schemeClr>
                </a:solidFill>
                <a:latin typeface="Arimo"/>
                <a:ea typeface="Arimo"/>
                <a:cs typeface="Arimo"/>
                <a:sym typeface="Arimo"/>
              </a:rPr>
              <a:t>bondad</a:t>
            </a:r>
            <a:r>
              <a:rPr lang="en-US" sz="7300" dirty="0">
                <a:solidFill>
                  <a:schemeClr val="accent6">
                    <a:lumMod val="75000"/>
                  </a:schemeClr>
                </a:solidFill>
                <a:latin typeface="Arimo"/>
                <a:ea typeface="Arimo"/>
                <a:cs typeface="Arimo"/>
                <a:sym typeface="Arimo"/>
              </a:rPr>
              <a:t> </a:t>
            </a:r>
            <a:r>
              <a:rPr lang="en-US" sz="7300" dirty="0" err="1">
                <a:solidFill>
                  <a:schemeClr val="accent6">
                    <a:lumMod val="75000"/>
                  </a:schemeClr>
                </a:solidFill>
                <a:latin typeface="Arimo"/>
                <a:ea typeface="Arimo"/>
                <a:cs typeface="Arimo"/>
                <a:sym typeface="Arimo"/>
              </a:rPr>
              <a:t>quiere</a:t>
            </a:r>
            <a:r>
              <a:rPr lang="en-US" sz="7300" dirty="0">
                <a:solidFill>
                  <a:schemeClr val="accent6">
                    <a:lumMod val="75000"/>
                  </a:schemeClr>
                </a:solidFill>
                <a:latin typeface="Arimo"/>
                <a:ea typeface="Arimo"/>
                <a:cs typeface="Arimo"/>
                <a:sym typeface="Arimo"/>
              </a:rPr>
              <a:t> </a:t>
            </a:r>
            <a:r>
              <a:rPr lang="en-US" sz="7300" dirty="0" err="1">
                <a:solidFill>
                  <a:schemeClr val="accent6">
                    <a:lumMod val="75000"/>
                  </a:schemeClr>
                </a:solidFill>
                <a:latin typeface="Arimo"/>
                <a:ea typeface="Arimo"/>
                <a:cs typeface="Arimo"/>
                <a:sym typeface="Arimo"/>
              </a:rPr>
              <a:t>llevarte</a:t>
            </a:r>
            <a:r>
              <a:rPr lang="en-US" sz="7300" dirty="0">
                <a:solidFill>
                  <a:schemeClr val="accent6">
                    <a:lumMod val="75000"/>
                  </a:schemeClr>
                </a:solidFill>
                <a:latin typeface="Arimo"/>
                <a:ea typeface="Arimo"/>
                <a:cs typeface="Arimo"/>
                <a:sym typeface="Arimo"/>
              </a:rPr>
              <a:t> al </a:t>
            </a:r>
            <a:r>
              <a:rPr lang="en-US" sz="7300" dirty="0" err="1">
                <a:solidFill>
                  <a:schemeClr val="accent6">
                    <a:lumMod val="75000"/>
                  </a:schemeClr>
                </a:solidFill>
                <a:latin typeface="Arimo"/>
                <a:ea typeface="Arimo"/>
                <a:cs typeface="Arimo"/>
                <a:sym typeface="Arimo"/>
              </a:rPr>
              <a:t>arrepentimiento</a:t>
            </a:r>
            <a:r>
              <a:rPr lang="en-US" sz="7300" dirty="0">
                <a:solidFill>
                  <a:srgbClr val="000000"/>
                </a:solidFill>
                <a:latin typeface="Arimo"/>
                <a:ea typeface="Arimo"/>
                <a:cs typeface="Arimo"/>
                <a:sym typeface="Arimo"/>
              </a:rPr>
              <a:t>?</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Romanos 2: 4 NVI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5048419" y="662257"/>
            <a:ext cx="12915900" cy="8696325"/>
          </a:xfrm>
          <a:prstGeom prst="rect">
            <a:avLst/>
          </a:prstGeom>
        </p:spPr>
        <p:txBody>
          <a:bodyPr lIns="0" tIns="0" rIns="0" bIns="0" rtlCol="0" anchor="t">
            <a:spAutoFit/>
          </a:bodyPr>
          <a:lstStyle/>
          <a:p>
            <a:pPr algn="l">
              <a:lnSpc>
                <a:spcPts val="6840"/>
              </a:lnSpc>
            </a:pPr>
            <a:r>
              <a:rPr lang="en-US" sz="5700" dirty="0">
                <a:solidFill>
                  <a:srgbClr val="000000"/>
                </a:solidFill>
                <a:latin typeface="Arimo"/>
                <a:ea typeface="Arimo"/>
                <a:cs typeface="Arimo"/>
                <a:sym typeface="Arimo"/>
              </a:rPr>
              <a:t>Pero de </a:t>
            </a:r>
            <a:r>
              <a:rPr lang="en-US" sz="5700" dirty="0" err="1">
                <a:solidFill>
                  <a:srgbClr val="000000"/>
                </a:solidFill>
                <a:latin typeface="Arimo"/>
                <a:ea typeface="Arimo"/>
                <a:cs typeface="Arimo"/>
                <a:sym typeface="Arimo"/>
              </a:rPr>
              <a:t>este</a:t>
            </a:r>
            <a:r>
              <a:rPr lang="en-US" sz="5700" dirty="0">
                <a:solidFill>
                  <a:srgbClr val="000000"/>
                </a:solidFill>
                <a:latin typeface="Arimo"/>
                <a:ea typeface="Arimo"/>
                <a:cs typeface="Arimo"/>
                <a:sym typeface="Arimo"/>
              </a:rPr>
              <a:t> modo Dios </a:t>
            </a:r>
            <a:r>
              <a:rPr lang="en-US" sz="5700" dirty="0" err="1">
                <a:solidFill>
                  <a:srgbClr val="000000"/>
                </a:solidFill>
                <a:latin typeface="Arimo"/>
                <a:ea typeface="Arimo"/>
                <a:cs typeface="Arimo"/>
                <a:sym typeface="Arimo"/>
              </a:rPr>
              <a:t>cumplió</a:t>
            </a:r>
            <a:r>
              <a:rPr lang="en-US" sz="5700" dirty="0">
                <a:solidFill>
                  <a:srgbClr val="000000"/>
                </a:solidFill>
                <a:latin typeface="Arimo"/>
                <a:ea typeface="Arimo"/>
                <a:cs typeface="Arimo"/>
                <a:sym typeface="Arimo"/>
              </a:rPr>
              <a:t> lo que de </a:t>
            </a:r>
            <a:r>
              <a:rPr lang="en-US" sz="5700" dirty="0" err="1">
                <a:solidFill>
                  <a:srgbClr val="000000"/>
                </a:solidFill>
                <a:latin typeface="Arimo"/>
                <a:ea typeface="Arimo"/>
                <a:cs typeface="Arimo"/>
                <a:sym typeface="Arimo"/>
              </a:rPr>
              <a:t>antemano</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había</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anunciado</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por</a:t>
            </a:r>
            <a:r>
              <a:rPr lang="en-US" sz="5700" dirty="0">
                <a:solidFill>
                  <a:srgbClr val="000000"/>
                </a:solidFill>
                <a:latin typeface="Arimo"/>
                <a:ea typeface="Arimo"/>
                <a:cs typeface="Arimo"/>
                <a:sym typeface="Arimo"/>
              </a:rPr>
              <a:t> medio de </a:t>
            </a:r>
            <a:r>
              <a:rPr lang="en-US" sz="5700" dirty="0" err="1">
                <a:solidFill>
                  <a:srgbClr val="000000"/>
                </a:solidFill>
                <a:latin typeface="Arimo"/>
                <a:ea typeface="Arimo"/>
                <a:cs typeface="Arimo"/>
                <a:sym typeface="Arimo"/>
              </a:rPr>
              <a:t>todos</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los</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profetas</a:t>
            </a:r>
            <a:r>
              <a:rPr lang="en-US" sz="5700" dirty="0">
                <a:solidFill>
                  <a:srgbClr val="000000"/>
                </a:solidFill>
                <a:latin typeface="Arimo"/>
                <a:ea typeface="Arimo"/>
                <a:cs typeface="Arimo"/>
                <a:sym typeface="Arimo"/>
              </a:rPr>
              <a:t>: que </a:t>
            </a:r>
            <a:r>
              <a:rPr lang="en-US" sz="5700" dirty="0" err="1">
                <a:solidFill>
                  <a:srgbClr val="000000"/>
                </a:solidFill>
                <a:latin typeface="Arimo"/>
                <a:ea typeface="Arimo"/>
                <a:cs typeface="Arimo"/>
                <a:sym typeface="Arimo"/>
              </a:rPr>
              <a:t>su</a:t>
            </a:r>
            <a:r>
              <a:rPr lang="en-US" sz="5700" dirty="0">
                <a:solidFill>
                  <a:srgbClr val="000000"/>
                </a:solidFill>
                <a:latin typeface="Arimo"/>
                <a:ea typeface="Arimo"/>
                <a:cs typeface="Arimo"/>
                <a:sym typeface="Arimo"/>
              </a:rPr>
              <a:t> </a:t>
            </a:r>
            <a:r>
              <a:rPr lang="en-US" sz="5700" dirty="0">
                <a:solidFill>
                  <a:schemeClr val="accent6">
                    <a:lumMod val="75000"/>
                  </a:schemeClr>
                </a:solidFill>
                <a:latin typeface="Arimo"/>
                <a:ea typeface="Arimo"/>
                <a:cs typeface="Arimo"/>
                <a:sym typeface="Arimo"/>
              </a:rPr>
              <a:t>Cristo </a:t>
            </a:r>
            <a:r>
              <a:rPr lang="en-US" sz="5700" dirty="0" err="1">
                <a:solidFill>
                  <a:schemeClr val="accent6">
                    <a:lumMod val="75000"/>
                  </a:schemeClr>
                </a:solidFill>
                <a:latin typeface="Arimo"/>
                <a:ea typeface="Arimo"/>
                <a:cs typeface="Arimo"/>
                <a:sym typeface="Arimo"/>
              </a:rPr>
              <a:t>tenía</a:t>
            </a:r>
            <a:r>
              <a:rPr lang="en-US" sz="5700" dirty="0">
                <a:solidFill>
                  <a:schemeClr val="accent6">
                    <a:lumMod val="75000"/>
                  </a:schemeClr>
                </a:solidFill>
                <a:latin typeface="Arimo"/>
                <a:ea typeface="Arimo"/>
                <a:cs typeface="Arimo"/>
                <a:sym typeface="Arimo"/>
              </a:rPr>
              <a:t> que </a:t>
            </a:r>
            <a:r>
              <a:rPr lang="en-US" sz="5700" dirty="0" err="1">
                <a:solidFill>
                  <a:schemeClr val="accent6">
                    <a:lumMod val="75000"/>
                  </a:schemeClr>
                </a:solidFill>
                <a:latin typeface="Arimo"/>
                <a:ea typeface="Arimo"/>
                <a:cs typeface="Arimo"/>
                <a:sym typeface="Arimo"/>
              </a:rPr>
              <a:t>padecer</a:t>
            </a:r>
            <a:r>
              <a:rPr lang="en-US" sz="5700" dirty="0">
                <a:solidFill>
                  <a:schemeClr val="accent6">
                    <a:lumMod val="75000"/>
                  </a:schemeClr>
                </a:solidFill>
                <a:latin typeface="Arimo"/>
                <a:ea typeface="Arimo"/>
                <a:cs typeface="Arimo"/>
                <a:sym typeface="Arimo"/>
              </a:rPr>
              <a:t>. 19 Por tanto, para que </a:t>
            </a:r>
            <a:r>
              <a:rPr lang="en-US" sz="5700" dirty="0" err="1">
                <a:solidFill>
                  <a:schemeClr val="accent6">
                    <a:lumMod val="75000"/>
                  </a:schemeClr>
                </a:solidFill>
                <a:latin typeface="Arimo"/>
                <a:ea typeface="Arimo"/>
                <a:cs typeface="Arimo"/>
                <a:sym typeface="Arimo"/>
              </a:rPr>
              <a:t>sean</a:t>
            </a:r>
            <a:r>
              <a:rPr lang="en-US" sz="5700" dirty="0">
                <a:solidFill>
                  <a:schemeClr val="accent6">
                    <a:lumMod val="75000"/>
                  </a:schemeClr>
                </a:solidFill>
                <a:latin typeface="Arimo"/>
                <a:ea typeface="Arimo"/>
                <a:cs typeface="Arimo"/>
                <a:sym typeface="Arimo"/>
              </a:rPr>
              <a:t> </a:t>
            </a:r>
            <a:r>
              <a:rPr lang="en-US" sz="5700" dirty="0" err="1">
                <a:solidFill>
                  <a:schemeClr val="accent6">
                    <a:lumMod val="75000"/>
                  </a:schemeClr>
                </a:solidFill>
                <a:latin typeface="Arimo"/>
                <a:ea typeface="Arimo"/>
                <a:cs typeface="Arimo"/>
                <a:sym typeface="Arimo"/>
              </a:rPr>
              <a:t>borrados</a:t>
            </a:r>
            <a:r>
              <a:rPr lang="en-US" sz="5700" dirty="0">
                <a:solidFill>
                  <a:schemeClr val="accent6">
                    <a:lumMod val="75000"/>
                  </a:schemeClr>
                </a:solidFill>
                <a:latin typeface="Arimo"/>
                <a:ea typeface="Arimo"/>
                <a:cs typeface="Arimo"/>
                <a:sym typeface="Arimo"/>
              </a:rPr>
              <a:t> sus </a:t>
            </a:r>
            <a:r>
              <a:rPr lang="en-US" sz="5700" dirty="0" err="1">
                <a:solidFill>
                  <a:schemeClr val="accent6">
                    <a:lumMod val="75000"/>
                  </a:schemeClr>
                </a:solidFill>
                <a:latin typeface="Arimo"/>
                <a:ea typeface="Arimo"/>
                <a:cs typeface="Arimo"/>
                <a:sym typeface="Arimo"/>
              </a:rPr>
              <a:t>pecados</a:t>
            </a:r>
            <a:r>
              <a:rPr lang="en-US" sz="5700" dirty="0">
                <a:solidFill>
                  <a:schemeClr val="accent6">
                    <a:lumMod val="75000"/>
                  </a:schemeClr>
                </a:solidFill>
                <a:latin typeface="Arimo"/>
                <a:ea typeface="Arimo"/>
                <a:cs typeface="Arimo"/>
                <a:sym typeface="Arimo"/>
              </a:rPr>
              <a:t>, </a:t>
            </a:r>
            <a:r>
              <a:rPr lang="en-US" sz="5700" dirty="0" err="1">
                <a:solidFill>
                  <a:schemeClr val="accent6">
                    <a:lumMod val="75000"/>
                  </a:schemeClr>
                </a:solidFill>
                <a:latin typeface="Arimo"/>
                <a:ea typeface="Arimo"/>
                <a:cs typeface="Arimo"/>
                <a:sym typeface="Arimo"/>
              </a:rPr>
              <a:t>arrepiéntanse</a:t>
            </a:r>
            <a:r>
              <a:rPr lang="en-US" sz="5700" dirty="0">
                <a:solidFill>
                  <a:schemeClr val="accent6">
                    <a:lumMod val="75000"/>
                  </a:schemeClr>
                </a:solidFill>
                <a:latin typeface="Arimo"/>
                <a:ea typeface="Arimo"/>
                <a:cs typeface="Arimo"/>
                <a:sym typeface="Arimo"/>
              </a:rPr>
              <a:t> y </a:t>
            </a:r>
            <a:r>
              <a:rPr lang="en-US" sz="5700" dirty="0" err="1">
                <a:solidFill>
                  <a:schemeClr val="accent6">
                    <a:lumMod val="75000"/>
                  </a:schemeClr>
                </a:solidFill>
                <a:latin typeface="Arimo"/>
                <a:ea typeface="Arimo"/>
                <a:cs typeface="Arimo"/>
                <a:sym typeface="Arimo"/>
              </a:rPr>
              <a:t>vuélvanse</a:t>
            </a:r>
            <a:r>
              <a:rPr lang="en-US" sz="5700" dirty="0">
                <a:solidFill>
                  <a:schemeClr val="accent6">
                    <a:lumMod val="75000"/>
                  </a:schemeClr>
                </a:solidFill>
                <a:latin typeface="Arimo"/>
                <a:ea typeface="Arimo"/>
                <a:cs typeface="Arimo"/>
                <a:sym typeface="Arimo"/>
              </a:rPr>
              <a:t> a Dios</a:t>
            </a:r>
            <a:r>
              <a:rPr lang="en-US" sz="5700" dirty="0">
                <a:solidFill>
                  <a:srgbClr val="000000"/>
                </a:solidFill>
                <a:latin typeface="Arimo"/>
                <a:ea typeface="Arimo"/>
                <a:cs typeface="Arimo"/>
                <a:sym typeface="Arimo"/>
              </a:rPr>
              <a:t>, 20 a fin de que </a:t>
            </a:r>
            <a:r>
              <a:rPr lang="en-US" sz="5700" dirty="0" err="1">
                <a:solidFill>
                  <a:srgbClr val="000000"/>
                </a:solidFill>
                <a:latin typeface="Arimo"/>
                <a:ea typeface="Arimo"/>
                <a:cs typeface="Arimo"/>
                <a:sym typeface="Arimo"/>
              </a:rPr>
              <a:t>vengan</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tiempos</a:t>
            </a:r>
            <a:r>
              <a:rPr lang="en-US" sz="5700" dirty="0">
                <a:solidFill>
                  <a:srgbClr val="000000"/>
                </a:solidFill>
                <a:latin typeface="Arimo"/>
                <a:ea typeface="Arimo"/>
                <a:cs typeface="Arimo"/>
                <a:sym typeface="Arimo"/>
              </a:rPr>
              <a:t> de </a:t>
            </a:r>
            <a:r>
              <a:rPr lang="en-US" sz="5700" dirty="0" err="1">
                <a:solidFill>
                  <a:srgbClr val="000000"/>
                </a:solidFill>
                <a:latin typeface="Arimo"/>
                <a:ea typeface="Arimo"/>
                <a:cs typeface="Arimo"/>
                <a:sym typeface="Arimo"/>
              </a:rPr>
              <a:t>descanso</a:t>
            </a:r>
            <a:r>
              <a:rPr lang="en-US" sz="5700" dirty="0">
                <a:solidFill>
                  <a:srgbClr val="000000"/>
                </a:solidFill>
                <a:latin typeface="Arimo"/>
                <a:ea typeface="Arimo"/>
                <a:cs typeface="Arimo"/>
                <a:sym typeface="Arimo"/>
              </a:rPr>
              <a:t> de </a:t>
            </a:r>
            <a:r>
              <a:rPr lang="en-US" sz="5700" dirty="0" err="1">
                <a:solidFill>
                  <a:srgbClr val="000000"/>
                </a:solidFill>
                <a:latin typeface="Arimo"/>
                <a:ea typeface="Arimo"/>
                <a:cs typeface="Arimo"/>
                <a:sym typeface="Arimo"/>
              </a:rPr>
              <a:t>parte</a:t>
            </a:r>
            <a:r>
              <a:rPr lang="en-US" sz="5700" dirty="0">
                <a:solidFill>
                  <a:srgbClr val="000000"/>
                </a:solidFill>
                <a:latin typeface="Arimo"/>
                <a:ea typeface="Arimo"/>
                <a:cs typeface="Arimo"/>
                <a:sym typeface="Arimo"/>
              </a:rPr>
              <a:t> del </a:t>
            </a:r>
            <a:r>
              <a:rPr lang="en-US" sz="5700" dirty="0" err="1">
                <a:solidFill>
                  <a:srgbClr val="000000"/>
                </a:solidFill>
                <a:latin typeface="Arimo"/>
                <a:ea typeface="Arimo"/>
                <a:cs typeface="Arimo"/>
                <a:sym typeface="Arimo"/>
              </a:rPr>
              <a:t>Señor</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enviándoles</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el</a:t>
            </a:r>
            <a:r>
              <a:rPr lang="en-US" sz="5700" dirty="0">
                <a:solidFill>
                  <a:srgbClr val="000000"/>
                </a:solidFill>
                <a:latin typeface="Arimo"/>
                <a:ea typeface="Arimo"/>
                <a:cs typeface="Arimo"/>
                <a:sym typeface="Arimo"/>
              </a:rPr>
              <a:t> Cristo que </a:t>
            </a:r>
            <a:r>
              <a:rPr lang="en-US" sz="5700" dirty="0" err="1">
                <a:solidFill>
                  <a:srgbClr val="000000"/>
                </a:solidFill>
                <a:latin typeface="Arimo"/>
                <a:ea typeface="Arimo"/>
                <a:cs typeface="Arimo"/>
                <a:sym typeface="Arimo"/>
              </a:rPr>
              <a:t>ya</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había</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sido</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preparado</a:t>
            </a:r>
            <a:r>
              <a:rPr lang="en-US" sz="5700" dirty="0">
                <a:solidFill>
                  <a:srgbClr val="000000"/>
                </a:solidFill>
                <a:latin typeface="Arimo"/>
                <a:ea typeface="Arimo"/>
                <a:cs typeface="Arimo"/>
                <a:sym typeface="Arimo"/>
              </a:rPr>
              <a:t> para </a:t>
            </a:r>
            <a:r>
              <a:rPr lang="en-US" sz="5700" dirty="0" err="1">
                <a:solidFill>
                  <a:srgbClr val="000000"/>
                </a:solidFill>
                <a:latin typeface="Arimo"/>
                <a:ea typeface="Arimo"/>
                <a:cs typeface="Arimo"/>
                <a:sym typeface="Arimo"/>
              </a:rPr>
              <a:t>ustedes</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el</a:t>
            </a:r>
            <a:r>
              <a:rPr lang="en-US" sz="5700" dirty="0">
                <a:solidFill>
                  <a:srgbClr val="000000"/>
                </a:solidFill>
                <a:latin typeface="Arimo"/>
                <a:ea typeface="Arimo"/>
                <a:cs typeface="Arimo"/>
                <a:sym typeface="Arimo"/>
              </a:rPr>
              <a:t> </a:t>
            </a:r>
            <a:r>
              <a:rPr lang="en-US" sz="5700" dirty="0" err="1">
                <a:solidFill>
                  <a:srgbClr val="000000"/>
                </a:solidFill>
                <a:latin typeface="Arimo"/>
                <a:ea typeface="Arimo"/>
                <a:cs typeface="Arimo"/>
                <a:sym typeface="Arimo"/>
              </a:rPr>
              <a:t>cual</a:t>
            </a:r>
            <a:r>
              <a:rPr lang="en-US" sz="5700" dirty="0">
                <a:solidFill>
                  <a:srgbClr val="000000"/>
                </a:solidFill>
                <a:latin typeface="Arimo"/>
                <a:ea typeface="Arimo"/>
                <a:cs typeface="Arimo"/>
                <a:sym typeface="Arimo"/>
              </a:rPr>
              <a:t> es Jesús.</a:t>
            </a:r>
          </a:p>
        </p:txBody>
      </p:sp>
      <p:sp>
        <p:nvSpPr>
          <p:cNvPr id="5" name="TextBox 5"/>
          <p:cNvSpPr txBox="1"/>
          <p:nvPr/>
        </p:nvSpPr>
        <p:spPr>
          <a:xfrm>
            <a:off x="772335" y="3588794"/>
            <a:ext cx="3173923"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Hechos 3: 18-20 NVI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987</Words>
  <Application>Microsoft Office PowerPoint</Application>
  <PresentationFormat>Custom</PresentationFormat>
  <Paragraphs>66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Rosario Bold</vt:lpstr>
      <vt:lpstr>Arimo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leccion 8.pptx</dc:title>
  <cp:lastModifiedBy>jacquideshommeslive deshommes</cp:lastModifiedBy>
  <cp:revision>3</cp:revision>
  <dcterms:created xsi:type="dcterms:W3CDTF">2006-08-16T00:00:00Z</dcterms:created>
  <dcterms:modified xsi:type="dcterms:W3CDTF">2026-05-31T13:24:29Z</dcterms:modified>
  <dc:identifier>DAHKeyXkc4E</dc:identifier>
</cp:coreProperties>
</file>