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76" r:id="rId6"/>
    <p:sldId id="261" r:id="rId7"/>
    <p:sldId id="263" r:id="rId8"/>
    <p:sldId id="269" r:id="rId9"/>
    <p:sldId id="274" r:id="rId10"/>
    <p:sldId id="264" r:id="rId11"/>
    <p:sldId id="265" r:id="rId12"/>
    <p:sldId id="270" r:id="rId13"/>
    <p:sldId id="278" r:id="rId14"/>
    <p:sldId id="266" r:id="rId15"/>
    <p:sldId id="267" r:id="rId16"/>
    <p:sldId id="272" r:id="rId17"/>
    <p:sldId id="280" r:id="rId18"/>
    <p:sldId id="281" r:id="rId19"/>
    <p:sldId id="268" r:id="rId20"/>
    <p:sldId id="262" r:id="rId21"/>
  </p:sldIdLst>
  <p:sldSz cx="12192000" cy="6858000"/>
  <p:notesSz cx="6858000" cy="9144000"/>
  <p:photoAlbum/>
  <p:defaultTextStyle>
    <a:defPPr>
      <a:defRPr lang="es-D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4" d="100"/>
          <a:sy n="84" d="100"/>
        </p:scale>
        <p:origin x="19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BF42E46-B9AD-CBFB-94A1-39EF5718C1C6}"/>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DO"/>
          </a:p>
        </p:txBody>
      </p:sp>
      <p:sp>
        <p:nvSpPr>
          <p:cNvPr id="3" name="Subtítulo 2">
            <a:extLst>
              <a:ext uri="{FF2B5EF4-FFF2-40B4-BE49-F238E27FC236}">
                <a16:creationId xmlns:a16="http://schemas.microsoft.com/office/drawing/2014/main" id="{467A572B-0A61-68A3-58A6-4520137E40E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DO"/>
          </a:p>
        </p:txBody>
      </p:sp>
      <p:sp>
        <p:nvSpPr>
          <p:cNvPr id="4" name="Marcador de fecha 3">
            <a:extLst>
              <a:ext uri="{FF2B5EF4-FFF2-40B4-BE49-F238E27FC236}">
                <a16:creationId xmlns:a16="http://schemas.microsoft.com/office/drawing/2014/main" id="{113DA4A3-8C37-1D3F-0FC5-8C65F069EB5F}"/>
              </a:ext>
            </a:extLst>
          </p:cNvPr>
          <p:cNvSpPr>
            <a:spLocks noGrp="1"/>
          </p:cNvSpPr>
          <p:nvPr>
            <p:ph type="dt" sz="half" idx="10"/>
          </p:nvPr>
        </p:nvSpPr>
        <p:spPr/>
        <p:txBody>
          <a:bodyPr/>
          <a:lstStyle/>
          <a:p>
            <a:fld id="{21AB916B-9F13-4833-B428-CC8FD1CB0C49}" type="datetimeFigureOut">
              <a:rPr lang="es-DO" smtClean="0"/>
              <a:t>5/6/2026</a:t>
            </a:fld>
            <a:endParaRPr lang="es-DO"/>
          </a:p>
        </p:txBody>
      </p:sp>
      <p:sp>
        <p:nvSpPr>
          <p:cNvPr id="5" name="Marcador de pie de página 4">
            <a:extLst>
              <a:ext uri="{FF2B5EF4-FFF2-40B4-BE49-F238E27FC236}">
                <a16:creationId xmlns:a16="http://schemas.microsoft.com/office/drawing/2014/main" id="{37035633-DA09-27FB-14B6-798D992F67AF}"/>
              </a:ext>
            </a:extLst>
          </p:cNvPr>
          <p:cNvSpPr>
            <a:spLocks noGrp="1"/>
          </p:cNvSpPr>
          <p:nvPr>
            <p:ph type="ftr" sz="quarter" idx="11"/>
          </p:nvPr>
        </p:nvSpPr>
        <p:spPr/>
        <p:txBody>
          <a:bodyPr/>
          <a:lstStyle/>
          <a:p>
            <a:endParaRPr lang="es-DO"/>
          </a:p>
        </p:txBody>
      </p:sp>
      <p:sp>
        <p:nvSpPr>
          <p:cNvPr id="6" name="Marcador de número de diapositiva 5">
            <a:extLst>
              <a:ext uri="{FF2B5EF4-FFF2-40B4-BE49-F238E27FC236}">
                <a16:creationId xmlns:a16="http://schemas.microsoft.com/office/drawing/2014/main" id="{DA9A432B-036A-D31A-789B-E0D186A9DD64}"/>
              </a:ext>
            </a:extLst>
          </p:cNvPr>
          <p:cNvSpPr>
            <a:spLocks noGrp="1"/>
          </p:cNvSpPr>
          <p:nvPr>
            <p:ph type="sldNum" sz="quarter" idx="12"/>
          </p:nvPr>
        </p:nvSpPr>
        <p:spPr/>
        <p:txBody>
          <a:bodyPr/>
          <a:lstStyle/>
          <a:p>
            <a:fld id="{C2BCEECE-6518-457D-8CF3-338F17E52BEC}" type="slidenum">
              <a:rPr lang="es-DO" smtClean="0"/>
              <a:t>‹#›</a:t>
            </a:fld>
            <a:endParaRPr lang="es-DO"/>
          </a:p>
        </p:txBody>
      </p:sp>
    </p:spTree>
    <p:extLst>
      <p:ext uri="{BB962C8B-B14F-4D97-AF65-F5344CB8AC3E}">
        <p14:creationId xmlns:p14="http://schemas.microsoft.com/office/powerpoint/2010/main" val="31546891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B8D4075-0097-7921-51FB-80208CC24D93}"/>
              </a:ext>
            </a:extLst>
          </p:cNvPr>
          <p:cNvSpPr>
            <a:spLocks noGrp="1"/>
          </p:cNvSpPr>
          <p:nvPr>
            <p:ph type="title"/>
          </p:nvPr>
        </p:nvSpPr>
        <p:spPr/>
        <p:txBody>
          <a:bodyPr/>
          <a:lstStyle/>
          <a:p>
            <a:r>
              <a:rPr lang="es-ES"/>
              <a:t>Haga clic para modificar el estilo de título del patrón</a:t>
            </a:r>
            <a:endParaRPr lang="es-DO"/>
          </a:p>
        </p:txBody>
      </p:sp>
      <p:sp>
        <p:nvSpPr>
          <p:cNvPr id="3" name="Marcador de texto vertical 2">
            <a:extLst>
              <a:ext uri="{FF2B5EF4-FFF2-40B4-BE49-F238E27FC236}">
                <a16:creationId xmlns:a16="http://schemas.microsoft.com/office/drawing/2014/main" id="{08F4A17E-67C0-5B25-B7B6-1E9252C146F1}"/>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DO"/>
          </a:p>
        </p:txBody>
      </p:sp>
      <p:sp>
        <p:nvSpPr>
          <p:cNvPr id="4" name="Marcador de fecha 3">
            <a:extLst>
              <a:ext uri="{FF2B5EF4-FFF2-40B4-BE49-F238E27FC236}">
                <a16:creationId xmlns:a16="http://schemas.microsoft.com/office/drawing/2014/main" id="{7827787E-0227-D56E-0E19-E038C9B4193E}"/>
              </a:ext>
            </a:extLst>
          </p:cNvPr>
          <p:cNvSpPr>
            <a:spLocks noGrp="1"/>
          </p:cNvSpPr>
          <p:nvPr>
            <p:ph type="dt" sz="half" idx="10"/>
          </p:nvPr>
        </p:nvSpPr>
        <p:spPr/>
        <p:txBody>
          <a:bodyPr/>
          <a:lstStyle/>
          <a:p>
            <a:fld id="{21AB916B-9F13-4833-B428-CC8FD1CB0C49}" type="datetimeFigureOut">
              <a:rPr lang="es-DO" smtClean="0"/>
              <a:t>5/6/2026</a:t>
            </a:fld>
            <a:endParaRPr lang="es-DO"/>
          </a:p>
        </p:txBody>
      </p:sp>
      <p:sp>
        <p:nvSpPr>
          <p:cNvPr id="5" name="Marcador de pie de página 4">
            <a:extLst>
              <a:ext uri="{FF2B5EF4-FFF2-40B4-BE49-F238E27FC236}">
                <a16:creationId xmlns:a16="http://schemas.microsoft.com/office/drawing/2014/main" id="{930CDF15-BBFE-8AAC-53C3-E1C4DC39891A}"/>
              </a:ext>
            </a:extLst>
          </p:cNvPr>
          <p:cNvSpPr>
            <a:spLocks noGrp="1"/>
          </p:cNvSpPr>
          <p:nvPr>
            <p:ph type="ftr" sz="quarter" idx="11"/>
          </p:nvPr>
        </p:nvSpPr>
        <p:spPr/>
        <p:txBody>
          <a:bodyPr/>
          <a:lstStyle/>
          <a:p>
            <a:endParaRPr lang="es-DO"/>
          </a:p>
        </p:txBody>
      </p:sp>
      <p:sp>
        <p:nvSpPr>
          <p:cNvPr id="6" name="Marcador de número de diapositiva 5">
            <a:extLst>
              <a:ext uri="{FF2B5EF4-FFF2-40B4-BE49-F238E27FC236}">
                <a16:creationId xmlns:a16="http://schemas.microsoft.com/office/drawing/2014/main" id="{5E2E283E-41A5-EE21-899A-667765DDDA7B}"/>
              </a:ext>
            </a:extLst>
          </p:cNvPr>
          <p:cNvSpPr>
            <a:spLocks noGrp="1"/>
          </p:cNvSpPr>
          <p:nvPr>
            <p:ph type="sldNum" sz="quarter" idx="12"/>
          </p:nvPr>
        </p:nvSpPr>
        <p:spPr/>
        <p:txBody>
          <a:bodyPr/>
          <a:lstStyle/>
          <a:p>
            <a:fld id="{C2BCEECE-6518-457D-8CF3-338F17E52BEC}" type="slidenum">
              <a:rPr lang="es-DO" smtClean="0"/>
              <a:t>‹#›</a:t>
            </a:fld>
            <a:endParaRPr lang="es-DO"/>
          </a:p>
        </p:txBody>
      </p:sp>
    </p:spTree>
    <p:extLst>
      <p:ext uri="{BB962C8B-B14F-4D97-AF65-F5344CB8AC3E}">
        <p14:creationId xmlns:p14="http://schemas.microsoft.com/office/powerpoint/2010/main" val="33245259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5B16907A-87D4-B23F-41C8-590D94651181}"/>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DO"/>
          </a:p>
        </p:txBody>
      </p:sp>
      <p:sp>
        <p:nvSpPr>
          <p:cNvPr id="3" name="Marcador de texto vertical 2">
            <a:extLst>
              <a:ext uri="{FF2B5EF4-FFF2-40B4-BE49-F238E27FC236}">
                <a16:creationId xmlns:a16="http://schemas.microsoft.com/office/drawing/2014/main" id="{742E8237-52AD-B70B-F488-16A31601BBBD}"/>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DO"/>
          </a:p>
        </p:txBody>
      </p:sp>
      <p:sp>
        <p:nvSpPr>
          <p:cNvPr id="4" name="Marcador de fecha 3">
            <a:extLst>
              <a:ext uri="{FF2B5EF4-FFF2-40B4-BE49-F238E27FC236}">
                <a16:creationId xmlns:a16="http://schemas.microsoft.com/office/drawing/2014/main" id="{9B2DFFEF-F9F7-BBDB-3710-5A405B8CFCFB}"/>
              </a:ext>
            </a:extLst>
          </p:cNvPr>
          <p:cNvSpPr>
            <a:spLocks noGrp="1"/>
          </p:cNvSpPr>
          <p:nvPr>
            <p:ph type="dt" sz="half" idx="10"/>
          </p:nvPr>
        </p:nvSpPr>
        <p:spPr/>
        <p:txBody>
          <a:bodyPr/>
          <a:lstStyle/>
          <a:p>
            <a:fld id="{21AB916B-9F13-4833-B428-CC8FD1CB0C49}" type="datetimeFigureOut">
              <a:rPr lang="es-DO" smtClean="0"/>
              <a:t>5/6/2026</a:t>
            </a:fld>
            <a:endParaRPr lang="es-DO"/>
          </a:p>
        </p:txBody>
      </p:sp>
      <p:sp>
        <p:nvSpPr>
          <p:cNvPr id="5" name="Marcador de pie de página 4">
            <a:extLst>
              <a:ext uri="{FF2B5EF4-FFF2-40B4-BE49-F238E27FC236}">
                <a16:creationId xmlns:a16="http://schemas.microsoft.com/office/drawing/2014/main" id="{72C65F62-EA39-E35D-CB27-0C1268FA76E7}"/>
              </a:ext>
            </a:extLst>
          </p:cNvPr>
          <p:cNvSpPr>
            <a:spLocks noGrp="1"/>
          </p:cNvSpPr>
          <p:nvPr>
            <p:ph type="ftr" sz="quarter" idx="11"/>
          </p:nvPr>
        </p:nvSpPr>
        <p:spPr/>
        <p:txBody>
          <a:bodyPr/>
          <a:lstStyle/>
          <a:p>
            <a:endParaRPr lang="es-DO"/>
          </a:p>
        </p:txBody>
      </p:sp>
      <p:sp>
        <p:nvSpPr>
          <p:cNvPr id="6" name="Marcador de número de diapositiva 5">
            <a:extLst>
              <a:ext uri="{FF2B5EF4-FFF2-40B4-BE49-F238E27FC236}">
                <a16:creationId xmlns:a16="http://schemas.microsoft.com/office/drawing/2014/main" id="{9AD631C3-3164-F874-E77F-AA6E26C23C92}"/>
              </a:ext>
            </a:extLst>
          </p:cNvPr>
          <p:cNvSpPr>
            <a:spLocks noGrp="1"/>
          </p:cNvSpPr>
          <p:nvPr>
            <p:ph type="sldNum" sz="quarter" idx="12"/>
          </p:nvPr>
        </p:nvSpPr>
        <p:spPr/>
        <p:txBody>
          <a:bodyPr/>
          <a:lstStyle/>
          <a:p>
            <a:fld id="{C2BCEECE-6518-457D-8CF3-338F17E52BEC}" type="slidenum">
              <a:rPr lang="es-DO" smtClean="0"/>
              <a:t>‹#›</a:t>
            </a:fld>
            <a:endParaRPr lang="es-DO"/>
          </a:p>
        </p:txBody>
      </p:sp>
    </p:spTree>
    <p:extLst>
      <p:ext uri="{BB962C8B-B14F-4D97-AF65-F5344CB8AC3E}">
        <p14:creationId xmlns:p14="http://schemas.microsoft.com/office/powerpoint/2010/main" val="40494019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360374A-80F9-0505-E564-733E9F1EBA08}"/>
              </a:ext>
            </a:extLst>
          </p:cNvPr>
          <p:cNvSpPr>
            <a:spLocks noGrp="1"/>
          </p:cNvSpPr>
          <p:nvPr>
            <p:ph type="title"/>
          </p:nvPr>
        </p:nvSpPr>
        <p:spPr/>
        <p:txBody>
          <a:bodyPr/>
          <a:lstStyle/>
          <a:p>
            <a:r>
              <a:rPr lang="es-ES"/>
              <a:t>Haga clic para modificar el estilo de título del patrón</a:t>
            </a:r>
            <a:endParaRPr lang="es-DO"/>
          </a:p>
        </p:txBody>
      </p:sp>
      <p:sp>
        <p:nvSpPr>
          <p:cNvPr id="3" name="Marcador de contenido 2">
            <a:extLst>
              <a:ext uri="{FF2B5EF4-FFF2-40B4-BE49-F238E27FC236}">
                <a16:creationId xmlns:a16="http://schemas.microsoft.com/office/drawing/2014/main" id="{40E9BBD5-5D9A-5418-1534-0E2941F95848}"/>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DO"/>
          </a:p>
        </p:txBody>
      </p:sp>
      <p:sp>
        <p:nvSpPr>
          <p:cNvPr id="4" name="Marcador de fecha 3">
            <a:extLst>
              <a:ext uri="{FF2B5EF4-FFF2-40B4-BE49-F238E27FC236}">
                <a16:creationId xmlns:a16="http://schemas.microsoft.com/office/drawing/2014/main" id="{4108A9AA-25A9-0EB5-C96D-E4743A6C25AA}"/>
              </a:ext>
            </a:extLst>
          </p:cNvPr>
          <p:cNvSpPr>
            <a:spLocks noGrp="1"/>
          </p:cNvSpPr>
          <p:nvPr>
            <p:ph type="dt" sz="half" idx="10"/>
          </p:nvPr>
        </p:nvSpPr>
        <p:spPr/>
        <p:txBody>
          <a:bodyPr/>
          <a:lstStyle/>
          <a:p>
            <a:fld id="{21AB916B-9F13-4833-B428-CC8FD1CB0C49}" type="datetimeFigureOut">
              <a:rPr lang="es-DO" smtClean="0"/>
              <a:t>5/6/2026</a:t>
            </a:fld>
            <a:endParaRPr lang="es-DO"/>
          </a:p>
        </p:txBody>
      </p:sp>
      <p:sp>
        <p:nvSpPr>
          <p:cNvPr id="5" name="Marcador de pie de página 4">
            <a:extLst>
              <a:ext uri="{FF2B5EF4-FFF2-40B4-BE49-F238E27FC236}">
                <a16:creationId xmlns:a16="http://schemas.microsoft.com/office/drawing/2014/main" id="{1DE75B7E-DF97-ED15-9D6D-D9023EEF794D}"/>
              </a:ext>
            </a:extLst>
          </p:cNvPr>
          <p:cNvSpPr>
            <a:spLocks noGrp="1"/>
          </p:cNvSpPr>
          <p:nvPr>
            <p:ph type="ftr" sz="quarter" idx="11"/>
          </p:nvPr>
        </p:nvSpPr>
        <p:spPr/>
        <p:txBody>
          <a:bodyPr/>
          <a:lstStyle/>
          <a:p>
            <a:endParaRPr lang="es-DO"/>
          </a:p>
        </p:txBody>
      </p:sp>
      <p:sp>
        <p:nvSpPr>
          <p:cNvPr id="6" name="Marcador de número de diapositiva 5">
            <a:extLst>
              <a:ext uri="{FF2B5EF4-FFF2-40B4-BE49-F238E27FC236}">
                <a16:creationId xmlns:a16="http://schemas.microsoft.com/office/drawing/2014/main" id="{1158A6F9-D97B-A9A5-3175-F2875918884A}"/>
              </a:ext>
            </a:extLst>
          </p:cNvPr>
          <p:cNvSpPr>
            <a:spLocks noGrp="1"/>
          </p:cNvSpPr>
          <p:nvPr>
            <p:ph type="sldNum" sz="quarter" idx="12"/>
          </p:nvPr>
        </p:nvSpPr>
        <p:spPr/>
        <p:txBody>
          <a:bodyPr/>
          <a:lstStyle/>
          <a:p>
            <a:fld id="{C2BCEECE-6518-457D-8CF3-338F17E52BEC}" type="slidenum">
              <a:rPr lang="es-DO" smtClean="0"/>
              <a:t>‹#›</a:t>
            </a:fld>
            <a:endParaRPr lang="es-DO"/>
          </a:p>
        </p:txBody>
      </p:sp>
    </p:spTree>
    <p:extLst>
      <p:ext uri="{BB962C8B-B14F-4D97-AF65-F5344CB8AC3E}">
        <p14:creationId xmlns:p14="http://schemas.microsoft.com/office/powerpoint/2010/main" val="13652738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ABC7DFB-3DD7-A291-3C41-8F4196D7E61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DO"/>
          </a:p>
        </p:txBody>
      </p:sp>
      <p:sp>
        <p:nvSpPr>
          <p:cNvPr id="3" name="Marcador de texto 2">
            <a:extLst>
              <a:ext uri="{FF2B5EF4-FFF2-40B4-BE49-F238E27FC236}">
                <a16:creationId xmlns:a16="http://schemas.microsoft.com/office/drawing/2014/main" id="{2618D9BF-E12C-D68F-0D8A-D3D2D9A5B66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3D071F57-600F-FEE8-D8C4-2E0A77EA6167}"/>
              </a:ext>
            </a:extLst>
          </p:cNvPr>
          <p:cNvSpPr>
            <a:spLocks noGrp="1"/>
          </p:cNvSpPr>
          <p:nvPr>
            <p:ph type="dt" sz="half" idx="10"/>
          </p:nvPr>
        </p:nvSpPr>
        <p:spPr/>
        <p:txBody>
          <a:bodyPr/>
          <a:lstStyle/>
          <a:p>
            <a:fld id="{21AB916B-9F13-4833-B428-CC8FD1CB0C49}" type="datetimeFigureOut">
              <a:rPr lang="es-DO" smtClean="0"/>
              <a:t>5/6/2026</a:t>
            </a:fld>
            <a:endParaRPr lang="es-DO"/>
          </a:p>
        </p:txBody>
      </p:sp>
      <p:sp>
        <p:nvSpPr>
          <p:cNvPr id="5" name="Marcador de pie de página 4">
            <a:extLst>
              <a:ext uri="{FF2B5EF4-FFF2-40B4-BE49-F238E27FC236}">
                <a16:creationId xmlns:a16="http://schemas.microsoft.com/office/drawing/2014/main" id="{6D67E230-44F6-28B7-B0D3-8FBD8D9E7540}"/>
              </a:ext>
            </a:extLst>
          </p:cNvPr>
          <p:cNvSpPr>
            <a:spLocks noGrp="1"/>
          </p:cNvSpPr>
          <p:nvPr>
            <p:ph type="ftr" sz="quarter" idx="11"/>
          </p:nvPr>
        </p:nvSpPr>
        <p:spPr/>
        <p:txBody>
          <a:bodyPr/>
          <a:lstStyle/>
          <a:p>
            <a:endParaRPr lang="es-DO"/>
          </a:p>
        </p:txBody>
      </p:sp>
      <p:sp>
        <p:nvSpPr>
          <p:cNvPr id="6" name="Marcador de número de diapositiva 5">
            <a:extLst>
              <a:ext uri="{FF2B5EF4-FFF2-40B4-BE49-F238E27FC236}">
                <a16:creationId xmlns:a16="http://schemas.microsoft.com/office/drawing/2014/main" id="{DD808AB8-11B4-6E51-2A70-857323C6D23C}"/>
              </a:ext>
            </a:extLst>
          </p:cNvPr>
          <p:cNvSpPr>
            <a:spLocks noGrp="1"/>
          </p:cNvSpPr>
          <p:nvPr>
            <p:ph type="sldNum" sz="quarter" idx="12"/>
          </p:nvPr>
        </p:nvSpPr>
        <p:spPr/>
        <p:txBody>
          <a:bodyPr/>
          <a:lstStyle/>
          <a:p>
            <a:fld id="{C2BCEECE-6518-457D-8CF3-338F17E52BEC}" type="slidenum">
              <a:rPr lang="es-DO" smtClean="0"/>
              <a:t>‹#›</a:t>
            </a:fld>
            <a:endParaRPr lang="es-DO"/>
          </a:p>
        </p:txBody>
      </p:sp>
    </p:spTree>
    <p:extLst>
      <p:ext uri="{BB962C8B-B14F-4D97-AF65-F5344CB8AC3E}">
        <p14:creationId xmlns:p14="http://schemas.microsoft.com/office/powerpoint/2010/main" val="39290540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605333-572D-54D7-E59C-E03B46B7D972}"/>
              </a:ext>
            </a:extLst>
          </p:cNvPr>
          <p:cNvSpPr>
            <a:spLocks noGrp="1"/>
          </p:cNvSpPr>
          <p:nvPr>
            <p:ph type="title"/>
          </p:nvPr>
        </p:nvSpPr>
        <p:spPr/>
        <p:txBody>
          <a:bodyPr/>
          <a:lstStyle/>
          <a:p>
            <a:r>
              <a:rPr lang="es-ES"/>
              <a:t>Haga clic para modificar el estilo de título del patrón</a:t>
            </a:r>
            <a:endParaRPr lang="es-DO"/>
          </a:p>
        </p:txBody>
      </p:sp>
      <p:sp>
        <p:nvSpPr>
          <p:cNvPr id="3" name="Marcador de contenido 2">
            <a:extLst>
              <a:ext uri="{FF2B5EF4-FFF2-40B4-BE49-F238E27FC236}">
                <a16:creationId xmlns:a16="http://schemas.microsoft.com/office/drawing/2014/main" id="{D0F36351-3CD8-B14A-449B-6DD432B476CE}"/>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DO"/>
          </a:p>
        </p:txBody>
      </p:sp>
      <p:sp>
        <p:nvSpPr>
          <p:cNvPr id="4" name="Marcador de contenido 3">
            <a:extLst>
              <a:ext uri="{FF2B5EF4-FFF2-40B4-BE49-F238E27FC236}">
                <a16:creationId xmlns:a16="http://schemas.microsoft.com/office/drawing/2014/main" id="{AAAE0710-66CF-D667-6AE2-28F5C1BC687A}"/>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DO"/>
          </a:p>
        </p:txBody>
      </p:sp>
      <p:sp>
        <p:nvSpPr>
          <p:cNvPr id="5" name="Marcador de fecha 4">
            <a:extLst>
              <a:ext uri="{FF2B5EF4-FFF2-40B4-BE49-F238E27FC236}">
                <a16:creationId xmlns:a16="http://schemas.microsoft.com/office/drawing/2014/main" id="{C74DC4F3-865F-59B8-27BC-622FA07232BD}"/>
              </a:ext>
            </a:extLst>
          </p:cNvPr>
          <p:cNvSpPr>
            <a:spLocks noGrp="1"/>
          </p:cNvSpPr>
          <p:nvPr>
            <p:ph type="dt" sz="half" idx="10"/>
          </p:nvPr>
        </p:nvSpPr>
        <p:spPr/>
        <p:txBody>
          <a:bodyPr/>
          <a:lstStyle/>
          <a:p>
            <a:fld id="{21AB916B-9F13-4833-B428-CC8FD1CB0C49}" type="datetimeFigureOut">
              <a:rPr lang="es-DO" smtClean="0"/>
              <a:t>5/6/2026</a:t>
            </a:fld>
            <a:endParaRPr lang="es-DO"/>
          </a:p>
        </p:txBody>
      </p:sp>
      <p:sp>
        <p:nvSpPr>
          <p:cNvPr id="6" name="Marcador de pie de página 5">
            <a:extLst>
              <a:ext uri="{FF2B5EF4-FFF2-40B4-BE49-F238E27FC236}">
                <a16:creationId xmlns:a16="http://schemas.microsoft.com/office/drawing/2014/main" id="{7AF64F38-F364-AB19-B58E-8CF009D9EC3E}"/>
              </a:ext>
            </a:extLst>
          </p:cNvPr>
          <p:cNvSpPr>
            <a:spLocks noGrp="1"/>
          </p:cNvSpPr>
          <p:nvPr>
            <p:ph type="ftr" sz="quarter" idx="11"/>
          </p:nvPr>
        </p:nvSpPr>
        <p:spPr/>
        <p:txBody>
          <a:bodyPr/>
          <a:lstStyle/>
          <a:p>
            <a:endParaRPr lang="es-DO"/>
          </a:p>
        </p:txBody>
      </p:sp>
      <p:sp>
        <p:nvSpPr>
          <p:cNvPr id="7" name="Marcador de número de diapositiva 6">
            <a:extLst>
              <a:ext uri="{FF2B5EF4-FFF2-40B4-BE49-F238E27FC236}">
                <a16:creationId xmlns:a16="http://schemas.microsoft.com/office/drawing/2014/main" id="{7474A6FC-8FDB-DBF7-5121-C7E640888241}"/>
              </a:ext>
            </a:extLst>
          </p:cNvPr>
          <p:cNvSpPr>
            <a:spLocks noGrp="1"/>
          </p:cNvSpPr>
          <p:nvPr>
            <p:ph type="sldNum" sz="quarter" idx="12"/>
          </p:nvPr>
        </p:nvSpPr>
        <p:spPr/>
        <p:txBody>
          <a:bodyPr/>
          <a:lstStyle/>
          <a:p>
            <a:fld id="{C2BCEECE-6518-457D-8CF3-338F17E52BEC}" type="slidenum">
              <a:rPr lang="es-DO" smtClean="0"/>
              <a:t>‹#›</a:t>
            </a:fld>
            <a:endParaRPr lang="es-DO"/>
          </a:p>
        </p:txBody>
      </p:sp>
    </p:spTree>
    <p:extLst>
      <p:ext uri="{BB962C8B-B14F-4D97-AF65-F5344CB8AC3E}">
        <p14:creationId xmlns:p14="http://schemas.microsoft.com/office/powerpoint/2010/main" val="10958328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756019-8823-2AE3-81CF-82B2AD55EC1D}"/>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DO"/>
          </a:p>
        </p:txBody>
      </p:sp>
      <p:sp>
        <p:nvSpPr>
          <p:cNvPr id="3" name="Marcador de texto 2">
            <a:extLst>
              <a:ext uri="{FF2B5EF4-FFF2-40B4-BE49-F238E27FC236}">
                <a16:creationId xmlns:a16="http://schemas.microsoft.com/office/drawing/2014/main" id="{657F1850-E434-3525-7192-FF48BFDE6C0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AA368115-E53F-5975-237B-1D985B867570}"/>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DO"/>
          </a:p>
        </p:txBody>
      </p:sp>
      <p:sp>
        <p:nvSpPr>
          <p:cNvPr id="5" name="Marcador de texto 4">
            <a:extLst>
              <a:ext uri="{FF2B5EF4-FFF2-40B4-BE49-F238E27FC236}">
                <a16:creationId xmlns:a16="http://schemas.microsoft.com/office/drawing/2014/main" id="{36A274D4-BB1F-8A31-8A66-BF8B237052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9410D8C6-FBD1-8006-7D23-931DFDC33DD2}"/>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DO"/>
          </a:p>
        </p:txBody>
      </p:sp>
      <p:sp>
        <p:nvSpPr>
          <p:cNvPr id="7" name="Marcador de fecha 6">
            <a:extLst>
              <a:ext uri="{FF2B5EF4-FFF2-40B4-BE49-F238E27FC236}">
                <a16:creationId xmlns:a16="http://schemas.microsoft.com/office/drawing/2014/main" id="{25AD9676-5E66-CAF4-9897-B9C2A3AE8775}"/>
              </a:ext>
            </a:extLst>
          </p:cNvPr>
          <p:cNvSpPr>
            <a:spLocks noGrp="1"/>
          </p:cNvSpPr>
          <p:nvPr>
            <p:ph type="dt" sz="half" idx="10"/>
          </p:nvPr>
        </p:nvSpPr>
        <p:spPr/>
        <p:txBody>
          <a:bodyPr/>
          <a:lstStyle/>
          <a:p>
            <a:fld id="{21AB916B-9F13-4833-B428-CC8FD1CB0C49}" type="datetimeFigureOut">
              <a:rPr lang="es-DO" smtClean="0"/>
              <a:t>5/6/2026</a:t>
            </a:fld>
            <a:endParaRPr lang="es-DO"/>
          </a:p>
        </p:txBody>
      </p:sp>
      <p:sp>
        <p:nvSpPr>
          <p:cNvPr id="8" name="Marcador de pie de página 7">
            <a:extLst>
              <a:ext uri="{FF2B5EF4-FFF2-40B4-BE49-F238E27FC236}">
                <a16:creationId xmlns:a16="http://schemas.microsoft.com/office/drawing/2014/main" id="{DA9780EE-96B6-E498-097A-BA3B74BB741D}"/>
              </a:ext>
            </a:extLst>
          </p:cNvPr>
          <p:cNvSpPr>
            <a:spLocks noGrp="1"/>
          </p:cNvSpPr>
          <p:nvPr>
            <p:ph type="ftr" sz="quarter" idx="11"/>
          </p:nvPr>
        </p:nvSpPr>
        <p:spPr/>
        <p:txBody>
          <a:bodyPr/>
          <a:lstStyle/>
          <a:p>
            <a:endParaRPr lang="es-DO"/>
          </a:p>
        </p:txBody>
      </p:sp>
      <p:sp>
        <p:nvSpPr>
          <p:cNvPr id="9" name="Marcador de número de diapositiva 8">
            <a:extLst>
              <a:ext uri="{FF2B5EF4-FFF2-40B4-BE49-F238E27FC236}">
                <a16:creationId xmlns:a16="http://schemas.microsoft.com/office/drawing/2014/main" id="{CADDC799-0C61-D882-BF1E-0AD346F14FD6}"/>
              </a:ext>
            </a:extLst>
          </p:cNvPr>
          <p:cNvSpPr>
            <a:spLocks noGrp="1"/>
          </p:cNvSpPr>
          <p:nvPr>
            <p:ph type="sldNum" sz="quarter" idx="12"/>
          </p:nvPr>
        </p:nvSpPr>
        <p:spPr/>
        <p:txBody>
          <a:bodyPr/>
          <a:lstStyle/>
          <a:p>
            <a:fld id="{C2BCEECE-6518-457D-8CF3-338F17E52BEC}" type="slidenum">
              <a:rPr lang="es-DO" smtClean="0"/>
              <a:t>‹#›</a:t>
            </a:fld>
            <a:endParaRPr lang="es-DO"/>
          </a:p>
        </p:txBody>
      </p:sp>
    </p:spTree>
    <p:extLst>
      <p:ext uri="{BB962C8B-B14F-4D97-AF65-F5344CB8AC3E}">
        <p14:creationId xmlns:p14="http://schemas.microsoft.com/office/powerpoint/2010/main" val="34122924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14A7814-8ED1-7945-17B2-5E3453E5DA98}"/>
              </a:ext>
            </a:extLst>
          </p:cNvPr>
          <p:cNvSpPr>
            <a:spLocks noGrp="1"/>
          </p:cNvSpPr>
          <p:nvPr>
            <p:ph type="title"/>
          </p:nvPr>
        </p:nvSpPr>
        <p:spPr/>
        <p:txBody>
          <a:bodyPr/>
          <a:lstStyle/>
          <a:p>
            <a:r>
              <a:rPr lang="es-ES"/>
              <a:t>Haga clic para modificar el estilo de título del patrón</a:t>
            </a:r>
            <a:endParaRPr lang="es-DO"/>
          </a:p>
        </p:txBody>
      </p:sp>
      <p:sp>
        <p:nvSpPr>
          <p:cNvPr id="3" name="Marcador de fecha 2">
            <a:extLst>
              <a:ext uri="{FF2B5EF4-FFF2-40B4-BE49-F238E27FC236}">
                <a16:creationId xmlns:a16="http://schemas.microsoft.com/office/drawing/2014/main" id="{EE0D4841-E930-79DB-BE36-D6AF88433248}"/>
              </a:ext>
            </a:extLst>
          </p:cNvPr>
          <p:cNvSpPr>
            <a:spLocks noGrp="1"/>
          </p:cNvSpPr>
          <p:nvPr>
            <p:ph type="dt" sz="half" idx="10"/>
          </p:nvPr>
        </p:nvSpPr>
        <p:spPr/>
        <p:txBody>
          <a:bodyPr/>
          <a:lstStyle/>
          <a:p>
            <a:fld id="{21AB916B-9F13-4833-B428-CC8FD1CB0C49}" type="datetimeFigureOut">
              <a:rPr lang="es-DO" smtClean="0"/>
              <a:t>5/6/2026</a:t>
            </a:fld>
            <a:endParaRPr lang="es-DO"/>
          </a:p>
        </p:txBody>
      </p:sp>
      <p:sp>
        <p:nvSpPr>
          <p:cNvPr id="4" name="Marcador de pie de página 3">
            <a:extLst>
              <a:ext uri="{FF2B5EF4-FFF2-40B4-BE49-F238E27FC236}">
                <a16:creationId xmlns:a16="http://schemas.microsoft.com/office/drawing/2014/main" id="{26AF6E56-2983-58A6-BB69-3D79896FD5DC}"/>
              </a:ext>
            </a:extLst>
          </p:cNvPr>
          <p:cNvSpPr>
            <a:spLocks noGrp="1"/>
          </p:cNvSpPr>
          <p:nvPr>
            <p:ph type="ftr" sz="quarter" idx="11"/>
          </p:nvPr>
        </p:nvSpPr>
        <p:spPr/>
        <p:txBody>
          <a:bodyPr/>
          <a:lstStyle/>
          <a:p>
            <a:endParaRPr lang="es-DO"/>
          </a:p>
        </p:txBody>
      </p:sp>
      <p:sp>
        <p:nvSpPr>
          <p:cNvPr id="5" name="Marcador de número de diapositiva 4">
            <a:extLst>
              <a:ext uri="{FF2B5EF4-FFF2-40B4-BE49-F238E27FC236}">
                <a16:creationId xmlns:a16="http://schemas.microsoft.com/office/drawing/2014/main" id="{65A64611-5C9D-99FB-8C50-AD6CE7E1247C}"/>
              </a:ext>
            </a:extLst>
          </p:cNvPr>
          <p:cNvSpPr>
            <a:spLocks noGrp="1"/>
          </p:cNvSpPr>
          <p:nvPr>
            <p:ph type="sldNum" sz="quarter" idx="12"/>
          </p:nvPr>
        </p:nvSpPr>
        <p:spPr/>
        <p:txBody>
          <a:bodyPr/>
          <a:lstStyle/>
          <a:p>
            <a:fld id="{C2BCEECE-6518-457D-8CF3-338F17E52BEC}" type="slidenum">
              <a:rPr lang="es-DO" smtClean="0"/>
              <a:t>‹#›</a:t>
            </a:fld>
            <a:endParaRPr lang="es-DO"/>
          </a:p>
        </p:txBody>
      </p:sp>
    </p:spTree>
    <p:extLst>
      <p:ext uri="{BB962C8B-B14F-4D97-AF65-F5344CB8AC3E}">
        <p14:creationId xmlns:p14="http://schemas.microsoft.com/office/powerpoint/2010/main" val="12282009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04B445C-B17A-81A5-D5AF-964D7D20611F}"/>
              </a:ext>
            </a:extLst>
          </p:cNvPr>
          <p:cNvSpPr>
            <a:spLocks noGrp="1"/>
          </p:cNvSpPr>
          <p:nvPr>
            <p:ph type="dt" sz="half" idx="10"/>
          </p:nvPr>
        </p:nvSpPr>
        <p:spPr/>
        <p:txBody>
          <a:bodyPr/>
          <a:lstStyle/>
          <a:p>
            <a:fld id="{21AB916B-9F13-4833-B428-CC8FD1CB0C49}" type="datetimeFigureOut">
              <a:rPr lang="es-DO" smtClean="0"/>
              <a:t>5/6/2026</a:t>
            </a:fld>
            <a:endParaRPr lang="es-DO"/>
          </a:p>
        </p:txBody>
      </p:sp>
      <p:sp>
        <p:nvSpPr>
          <p:cNvPr id="3" name="Marcador de pie de página 2">
            <a:extLst>
              <a:ext uri="{FF2B5EF4-FFF2-40B4-BE49-F238E27FC236}">
                <a16:creationId xmlns:a16="http://schemas.microsoft.com/office/drawing/2014/main" id="{95A20035-EE18-B962-C482-FAFB622DE138}"/>
              </a:ext>
            </a:extLst>
          </p:cNvPr>
          <p:cNvSpPr>
            <a:spLocks noGrp="1"/>
          </p:cNvSpPr>
          <p:nvPr>
            <p:ph type="ftr" sz="quarter" idx="11"/>
          </p:nvPr>
        </p:nvSpPr>
        <p:spPr/>
        <p:txBody>
          <a:bodyPr/>
          <a:lstStyle/>
          <a:p>
            <a:endParaRPr lang="es-DO"/>
          </a:p>
        </p:txBody>
      </p:sp>
      <p:sp>
        <p:nvSpPr>
          <p:cNvPr id="4" name="Marcador de número de diapositiva 3">
            <a:extLst>
              <a:ext uri="{FF2B5EF4-FFF2-40B4-BE49-F238E27FC236}">
                <a16:creationId xmlns:a16="http://schemas.microsoft.com/office/drawing/2014/main" id="{430FCDD8-0D95-5333-31BE-535DEAEB9A59}"/>
              </a:ext>
            </a:extLst>
          </p:cNvPr>
          <p:cNvSpPr>
            <a:spLocks noGrp="1"/>
          </p:cNvSpPr>
          <p:nvPr>
            <p:ph type="sldNum" sz="quarter" idx="12"/>
          </p:nvPr>
        </p:nvSpPr>
        <p:spPr/>
        <p:txBody>
          <a:bodyPr/>
          <a:lstStyle/>
          <a:p>
            <a:fld id="{C2BCEECE-6518-457D-8CF3-338F17E52BEC}" type="slidenum">
              <a:rPr lang="es-DO" smtClean="0"/>
              <a:t>‹#›</a:t>
            </a:fld>
            <a:endParaRPr lang="es-DO"/>
          </a:p>
        </p:txBody>
      </p:sp>
    </p:spTree>
    <p:extLst>
      <p:ext uri="{BB962C8B-B14F-4D97-AF65-F5344CB8AC3E}">
        <p14:creationId xmlns:p14="http://schemas.microsoft.com/office/powerpoint/2010/main" val="7286950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829ACB3-CE0D-DCED-BFA0-D06801A2A075}"/>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DO"/>
          </a:p>
        </p:txBody>
      </p:sp>
      <p:sp>
        <p:nvSpPr>
          <p:cNvPr id="3" name="Marcador de contenido 2">
            <a:extLst>
              <a:ext uri="{FF2B5EF4-FFF2-40B4-BE49-F238E27FC236}">
                <a16:creationId xmlns:a16="http://schemas.microsoft.com/office/drawing/2014/main" id="{6B391FF5-4B33-E438-F15A-F7332A2DF21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DO"/>
          </a:p>
        </p:txBody>
      </p:sp>
      <p:sp>
        <p:nvSpPr>
          <p:cNvPr id="4" name="Marcador de texto 3">
            <a:extLst>
              <a:ext uri="{FF2B5EF4-FFF2-40B4-BE49-F238E27FC236}">
                <a16:creationId xmlns:a16="http://schemas.microsoft.com/office/drawing/2014/main" id="{9B110C6D-FAEE-6636-1B2E-39AABEE665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49C9C7A-E058-407F-CB2F-152D56E8DF3D}"/>
              </a:ext>
            </a:extLst>
          </p:cNvPr>
          <p:cNvSpPr>
            <a:spLocks noGrp="1"/>
          </p:cNvSpPr>
          <p:nvPr>
            <p:ph type="dt" sz="half" idx="10"/>
          </p:nvPr>
        </p:nvSpPr>
        <p:spPr/>
        <p:txBody>
          <a:bodyPr/>
          <a:lstStyle/>
          <a:p>
            <a:fld id="{21AB916B-9F13-4833-B428-CC8FD1CB0C49}" type="datetimeFigureOut">
              <a:rPr lang="es-DO" smtClean="0"/>
              <a:t>5/6/2026</a:t>
            </a:fld>
            <a:endParaRPr lang="es-DO"/>
          </a:p>
        </p:txBody>
      </p:sp>
      <p:sp>
        <p:nvSpPr>
          <p:cNvPr id="6" name="Marcador de pie de página 5">
            <a:extLst>
              <a:ext uri="{FF2B5EF4-FFF2-40B4-BE49-F238E27FC236}">
                <a16:creationId xmlns:a16="http://schemas.microsoft.com/office/drawing/2014/main" id="{7A612D67-113D-C770-C109-8F460E6724B1}"/>
              </a:ext>
            </a:extLst>
          </p:cNvPr>
          <p:cNvSpPr>
            <a:spLocks noGrp="1"/>
          </p:cNvSpPr>
          <p:nvPr>
            <p:ph type="ftr" sz="quarter" idx="11"/>
          </p:nvPr>
        </p:nvSpPr>
        <p:spPr/>
        <p:txBody>
          <a:bodyPr/>
          <a:lstStyle/>
          <a:p>
            <a:endParaRPr lang="es-DO"/>
          </a:p>
        </p:txBody>
      </p:sp>
      <p:sp>
        <p:nvSpPr>
          <p:cNvPr id="7" name="Marcador de número de diapositiva 6">
            <a:extLst>
              <a:ext uri="{FF2B5EF4-FFF2-40B4-BE49-F238E27FC236}">
                <a16:creationId xmlns:a16="http://schemas.microsoft.com/office/drawing/2014/main" id="{A9108C48-EC02-0EE4-228E-F105CD59AD2B}"/>
              </a:ext>
            </a:extLst>
          </p:cNvPr>
          <p:cNvSpPr>
            <a:spLocks noGrp="1"/>
          </p:cNvSpPr>
          <p:nvPr>
            <p:ph type="sldNum" sz="quarter" idx="12"/>
          </p:nvPr>
        </p:nvSpPr>
        <p:spPr/>
        <p:txBody>
          <a:bodyPr/>
          <a:lstStyle/>
          <a:p>
            <a:fld id="{C2BCEECE-6518-457D-8CF3-338F17E52BEC}" type="slidenum">
              <a:rPr lang="es-DO" smtClean="0"/>
              <a:t>‹#›</a:t>
            </a:fld>
            <a:endParaRPr lang="es-DO"/>
          </a:p>
        </p:txBody>
      </p:sp>
    </p:spTree>
    <p:extLst>
      <p:ext uri="{BB962C8B-B14F-4D97-AF65-F5344CB8AC3E}">
        <p14:creationId xmlns:p14="http://schemas.microsoft.com/office/powerpoint/2010/main" val="6655434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C7A49AC-43D3-9ED8-E8D4-9E6794AE553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DO"/>
          </a:p>
        </p:txBody>
      </p:sp>
      <p:sp>
        <p:nvSpPr>
          <p:cNvPr id="3" name="Marcador de posición de imagen 2">
            <a:extLst>
              <a:ext uri="{FF2B5EF4-FFF2-40B4-BE49-F238E27FC236}">
                <a16:creationId xmlns:a16="http://schemas.microsoft.com/office/drawing/2014/main" id="{65C700C8-F2EF-5592-F1FB-CA9407E6775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DO"/>
          </a:p>
        </p:txBody>
      </p:sp>
      <p:sp>
        <p:nvSpPr>
          <p:cNvPr id="4" name="Marcador de texto 3">
            <a:extLst>
              <a:ext uri="{FF2B5EF4-FFF2-40B4-BE49-F238E27FC236}">
                <a16:creationId xmlns:a16="http://schemas.microsoft.com/office/drawing/2014/main" id="{9EF487C3-75E5-4218-60E9-14F1D387CE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4FD8B3E-044C-6B4F-4448-5A686938E770}"/>
              </a:ext>
            </a:extLst>
          </p:cNvPr>
          <p:cNvSpPr>
            <a:spLocks noGrp="1"/>
          </p:cNvSpPr>
          <p:nvPr>
            <p:ph type="dt" sz="half" idx="10"/>
          </p:nvPr>
        </p:nvSpPr>
        <p:spPr/>
        <p:txBody>
          <a:bodyPr/>
          <a:lstStyle/>
          <a:p>
            <a:fld id="{21AB916B-9F13-4833-B428-CC8FD1CB0C49}" type="datetimeFigureOut">
              <a:rPr lang="es-DO" smtClean="0"/>
              <a:t>5/6/2026</a:t>
            </a:fld>
            <a:endParaRPr lang="es-DO"/>
          </a:p>
        </p:txBody>
      </p:sp>
      <p:sp>
        <p:nvSpPr>
          <p:cNvPr id="6" name="Marcador de pie de página 5">
            <a:extLst>
              <a:ext uri="{FF2B5EF4-FFF2-40B4-BE49-F238E27FC236}">
                <a16:creationId xmlns:a16="http://schemas.microsoft.com/office/drawing/2014/main" id="{64E833A0-2488-EA3A-2CB8-5C8F47FDC825}"/>
              </a:ext>
            </a:extLst>
          </p:cNvPr>
          <p:cNvSpPr>
            <a:spLocks noGrp="1"/>
          </p:cNvSpPr>
          <p:nvPr>
            <p:ph type="ftr" sz="quarter" idx="11"/>
          </p:nvPr>
        </p:nvSpPr>
        <p:spPr/>
        <p:txBody>
          <a:bodyPr/>
          <a:lstStyle/>
          <a:p>
            <a:endParaRPr lang="es-DO"/>
          </a:p>
        </p:txBody>
      </p:sp>
      <p:sp>
        <p:nvSpPr>
          <p:cNvPr id="7" name="Marcador de número de diapositiva 6">
            <a:extLst>
              <a:ext uri="{FF2B5EF4-FFF2-40B4-BE49-F238E27FC236}">
                <a16:creationId xmlns:a16="http://schemas.microsoft.com/office/drawing/2014/main" id="{E5BDD62D-466F-1BA6-6C8C-77FA1B2D216E}"/>
              </a:ext>
            </a:extLst>
          </p:cNvPr>
          <p:cNvSpPr>
            <a:spLocks noGrp="1"/>
          </p:cNvSpPr>
          <p:nvPr>
            <p:ph type="sldNum" sz="quarter" idx="12"/>
          </p:nvPr>
        </p:nvSpPr>
        <p:spPr/>
        <p:txBody>
          <a:bodyPr/>
          <a:lstStyle/>
          <a:p>
            <a:fld id="{C2BCEECE-6518-457D-8CF3-338F17E52BEC}" type="slidenum">
              <a:rPr lang="es-DO" smtClean="0"/>
              <a:t>‹#›</a:t>
            </a:fld>
            <a:endParaRPr lang="es-DO"/>
          </a:p>
        </p:txBody>
      </p:sp>
    </p:spTree>
    <p:extLst>
      <p:ext uri="{BB962C8B-B14F-4D97-AF65-F5344CB8AC3E}">
        <p14:creationId xmlns:p14="http://schemas.microsoft.com/office/powerpoint/2010/main" val="26775497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5D432DD-D652-906C-0029-40E0EEB670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DO"/>
          </a:p>
        </p:txBody>
      </p:sp>
      <p:sp>
        <p:nvSpPr>
          <p:cNvPr id="3" name="Marcador de texto 2">
            <a:extLst>
              <a:ext uri="{FF2B5EF4-FFF2-40B4-BE49-F238E27FC236}">
                <a16:creationId xmlns:a16="http://schemas.microsoft.com/office/drawing/2014/main" id="{D07E8D70-7B93-D3CA-129B-C0ECB18A350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DO"/>
          </a:p>
        </p:txBody>
      </p:sp>
      <p:sp>
        <p:nvSpPr>
          <p:cNvPr id="4" name="Marcador de fecha 3">
            <a:extLst>
              <a:ext uri="{FF2B5EF4-FFF2-40B4-BE49-F238E27FC236}">
                <a16:creationId xmlns:a16="http://schemas.microsoft.com/office/drawing/2014/main" id="{77BBFC69-1EAB-ED61-C28E-C8B1D28BE95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1AB916B-9F13-4833-B428-CC8FD1CB0C49}" type="datetimeFigureOut">
              <a:rPr lang="es-DO" smtClean="0"/>
              <a:t>5/6/2026</a:t>
            </a:fld>
            <a:endParaRPr lang="es-DO"/>
          </a:p>
        </p:txBody>
      </p:sp>
      <p:sp>
        <p:nvSpPr>
          <p:cNvPr id="5" name="Marcador de pie de página 4">
            <a:extLst>
              <a:ext uri="{FF2B5EF4-FFF2-40B4-BE49-F238E27FC236}">
                <a16:creationId xmlns:a16="http://schemas.microsoft.com/office/drawing/2014/main" id="{6CF8AF63-A1D7-D265-DDAB-F15CABA8705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DO"/>
          </a:p>
        </p:txBody>
      </p:sp>
      <p:sp>
        <p:nvSpPr>
          <p:cNvPr id="6" name="Marcador de número de diapositiva 5">
            <a:extLst>
              <a:ext uri="{FF2B5EF4-FFF2-40B4-BE49-F238E27FC236}">
                <a16:creationId xmlns:a16="http://schemas.microsoft.com/office/drawing/2014/main" id="{097BD10C-11AA-4101-D775-56E695F69CB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2BCEECE-6518-457D-8CF3-338F17E52BEC}" type="slidenum">
              <a:rPr lang="es-DO" smtClean="0"/>
              <a:t>‹#›</a:t>
            </a:fld>
            <a:endParaRPr lang="es-DO"/>
          </a:p>
        </p:txBody>
      </p:sp>
    </p:spTree>
    <p:extLst>
      <p:ext uri="{BB962C8B-B14F-4D97-AF65-F5344CB8AC3E}">
        <p14:creationId xmlns:p14="http://schemas.microsoft.com/office/powerpoint/2010/main" val="3187048595"/>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D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1">
            <a:extLst>
              <a:ext uri="{FF2B5EF4-FFF2-40B4-BE49-F238E27FC236}">
                <a16:creationId xmlns:a16="http://schemas.microsoft.com/office/drawing/2014/main" id="{469E72A3-3880-CFED-1221-EEF665D09A10}"/>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CuadroTexto 3">
            <a:extLst>
              <a:ext uri="{FF2B5EF4-FFF2-40B4-BE49-F238E27FC236}">
                <a16:creationId xmlns:a16="http://schemas.microsoft.com/office/drawing/2014/main" id="{66FAE7CE-D226-77C4-3B28-2487FC5A4E5F}"/>
              </a:ext>
            </a:extLst>
          </p:cNvPr>
          <p:cNvSpPr txBox="1"/>
          <p:nvPr/>
        </p:nvSpPr>
        <p:spPr>
          <a:xfrm>
            <a:off x="0" y="906585"/>
            <a:ext cx="6291388" cy="646331"/>
          </a:xfrm>
          <a:prstGeom prst="rect">
            <a:avLst/>
          </a:prstGeom>
          <a:noFill/>
        </p:spPr>
        <p:txBody>
          <a:bodyPr wrap="square" rtlCol="0">
            <a:spAutoFit/>
          </a:bodyPr>
          <a:lstStyle/>
          <a:p>
            <a:pPr algn="ctr"/>
            <a:r>
              <a:rPr lang="es-ES" sz="3600">
                <a:solidFill>
                  <a:schemeClr val="accent6"/>
                </a:solidFill>
              </a:rPr>
              <a:t>CONTRATIEMPOS</a:t>
            </a:r>
            <a:endParaRPr lang="es-DO" sz="3600" dirty="0">
              <a:solidFill>
                <a:schemeClr val="accent6"/>
              </a:solidFill>
            </a:endParaRPr>
          </a:p>
        </p:txBody>
      </p:sp>
      <p:sp>
        <p:nvSpPr>
          <p:cNvPr id="5" name="CuadroTexto 4">
            <a:extLst>
              <a:ext uri="{FF2B5EF4-FFF2-40B4-BE49-F238E27FC236}">
                <a16:creationId xmlns:a16="http://schemas.microsoft.com/office/drawing/2014/main" id="{B1F589FD-B02B-31C9-584C-52113FF50EF8}"/>
              </a:ext>
            </a:extLst>
          </p:cNvPr>
          <p:cNvSpPr txBox="1"/>
          <p:nvPr/>
        </p:nvSpPr>
        <p:spPr>
          <a:xfrm>
            <a:off x="570522" y="2625970"/>
            <a:ext cx="4986215" cy="3416320"/>
          </a:xfrm>
          <a:prstGeom prst="rect">
            <a:avLst/>
          </a:prstGeom>
          <a:noFill/>
        </p:spPr>
        <p:txBody>
          <a:bodyPr wrap="square" rtlCol="0">
            <a:spAutoFit/>
          </a:bodyPr>
          <a:lstStyle/>
          <a:p>
            <a:r>
              <a:rPr lang="es-ES" sz="2400" dirty="0">
                <a:solidFill>
                  <a:schemeClr val="bg1"/>
                </a:solidFill>
                <a:latin typeface="Bahnschrift SemiCondensed" panose="020B0502040204020203" pitchFamily="34" charset="0"/>
              </a:rPr>
              <a:t>«Y no solo esto, sino que nos alegramos aun en las tribulaciones, al saber que la tribulación produce paciencia; y la paciencia produce un carácter probado; y el carácter alienta esperanza, y la esperanza no defrauda, porque el amor de Dios está vertido en nuestro corazón por medio del Espíritu Santo que nos ha sido dado» (Rom. 5: 3-5).</a:t>
            </a:r>
            <a:endParaRPr lang="es-DO" sz="2400" dirty="0">
              <a:solidFill>
                <a:schemeClr val="bg1"/>
              </a:solidFill>
              <a:latin typeface="Bahnschrift SemiCondensed" panose="020B0502040204020203" pitchFamily="34" charset="0"/>
            </a:endParaRPr>
          </a:p>
        </p:txBody>
      </p:sp>
      <p:sp>
        <p:nvSpPr>
          <p:cNvPr id="6" name="CuadroTexto 5">
            <a:extLst>
              <a:ext uri="{FF2B5EF4-FFF2-40B4-BE49-F238E27FC236}">
                <a16:creationId xmlns:a16="http://schemas.microsoft.com/office/drawing/2014/main" id="{67C89766-DBA1-E925-C8AF-337341930653}"/>
              </a:ext>
            </a:extLst>
          </p:cNvPr>
          <p:cNvSpPr txBox="1"/>
          <p:nvPr/>
        </p:nvSpPr>
        <p:spPr>
          <a:xfrm>
            <a:off x="687753" y="2165417"/>
            <a:ext cx="2774461" cy="369332"/>
          </a:xfrm>
          <a:prstGeom prst="rect">
            <a:avLst/>
          </a:prstGeom>
          <a:noFill/>
        </p:spPr>
        <p:txBody>
          <a:bodyPr wrap="square" rtlCol="0">
            <a:spAutoFit/>
          </a:bodyPr>
          <a:lstStyle/>
          <a:p>
            <a:r>
              <a:rPr lang="es-ES" dirty="0">
                <a:solidFill>
                  <a:schemeClr val="accent2">
                    <a:lumMod val="75000"/>
                  </a:schemeClr>
                </a:solidFill>
                <a:latin typeface="Bahnschrift SemiCondensed" panose="020B0502040204020203" pitchFamily="34" charset="0"/>
              </a:rPr>
              <a:t>Versículo para memorizar</a:t>
            </a:r>
            <a:endParaRPr lang="es-DO" dirty="0">
              <a:solidFill>
                <a:schemeClr val="accent2">
                  <a:lumMod val="75000"/>
                </a:schemeClr>
              </a:solidFill>
              <a:latin typeface="Bahnschrift SemiCondensed" panose="020B0502040204020203" pitchFamily="34" charset="0"/>
            </a:endParaRPr>
          </a:p>
        </p:txBody>
      </p:sp>
      <p:sp>
        <p:nvSpPr>
          <p:cNvPr id="7" name="CuadroTexto 6">
            <a:extLst>
              <a:ext uri="{FF2B5EF4-FFF2-40B4-BE49-F238E27FC236}">
                <a16:creationId xmlns:a16="http://schemas.microsoft.com/office/drawing/2014/main" id="{A0B1109B-4551-6995-2813-538D3A9DCB8B}"/>
              </a:ext>
            </a:extLst>
          </p:cNvPr>
          <p:cNvSpPr txBox="1"/>
          <p:nvPr/>
        </p:nvSpPr>
        <p:spPr>
          <a:xfrm>
            <a:off x="687753" y="6185168"/>
            <a:ext cx="2774461" cy="369332"/>
          </a:xfrm>
          <a:prstGeom prst="rect">
            <a:avLst/>
          </a:prstGeom>
          <a:noFill/>
        </p:spPr>
        <p:txBody>
          <a:bodyPr wrap="square" rtlCol="0">
            <a:spAutoFit/>
          </a:bodyPr>
          <a:lstStyle/>
          <a:p>
            <a:r>
              <a:rPr lang="es-ES" dirty="0">
                <a:solidFill>
                  <a:schemeClr val="accent2">
                    <a:lumMod val="75000"/>
                  </a:schemeClr>
                </a:solidFill>
              </a:rPr>
              <a:t>Sábado 13 de junio 2026</a:t>
            </a:r>
            <a:endParaRPr lang="es-DO" dirty="0">
              <a:solidFill>
                <a:schemeClr val="accent2">
                  <a:lumMod val="75000"/>
                </a:schemeClr>
              </a:solidFill>
            </a:endParaRPr>
          </a:p>
        </p:txBody>
      </p:sp>
      <p:sp>
        <p:nvSpPr>
          <p:cNvPr id="2" name="CuadroTexto 1">
            <a:extLst>
              <a:ext uri="{FF2B5EF4-FFF2-40B4-BE49-F238E27FC236}">
                <a16:creationId xmlns:a16="http://schemas.microsoft.com/office/drawing/2014/main" id="{71E7FBD4-FCB1-2096-D890-991DE7DB6F62}"/>
              </a:ext>
            </a:extLst>
          </p:cNvPr>
          <p:cNvSpPr txBox="1"/>
          <p:nvPr/>
        </p:nvSpPr>
        <p:spPr>
          <a:xfrm>
            <a:off x="8268675" y="6252530"/>
            <a:ext cx="2540001" cy="400110"/>
          </a:xfrm>
          <a:prstGeom prst="rect">
            <a:avLst/>
          </a:prstGeom>
          <a:noFill/>
        </p:spPr>
        <p:txBody>
          <a:bodyPr wrap="square" rtlCol="0">
            <a:spAutoFit/>
          </a:bodyPr>
          <a:lstStyle/>
          <a:p>
            <a:pPr algn="ctr"/>
            <a:r>
              <a:rPr lang="es-DO" sz="2000" dirty="0">
                <a:solidFill>
                  <a:schemeClr val="accent6"/>
                </a:solidFill>
              </a:rPr>
              <a:t>Lección 11</a:t>
            </a:r>
          </a:p>
        </p:txBody>
      </p:sp>
    </p:spTree>
    <p:extLst>
      <p:ext uri="{BB962C8B-B14F-4D97-AF65-F5344CB8AC3E}">
        <p14:creationId xmlns:p14="http://schemas.microsoft.com/office/powerpoint/2010/main" val="29881651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70008F-9D1C-2AC7-BB35-062812ABDA2B}"/>
            </a:ext>
          </a:extLst>
        </p:cNvPr>
        <p:cNvGrpSpPr/>
        <p:nvPr/>
      </p:nvGrpSpPr>
      <p:grpSpPr>
        <a:xfrm>
          <a:off x="0" y="0"/>
          <a:ext cx="0" cy="0"/>
          <a:chOff x="0" y="0"/>
          <a:chExt cx="0" cy="0"/>
        </a:xfrm>
      </p:grpSpPr>
      <p:pic>
        <p:nvPicPr>
          <p:cNvPr id="3" name="Imagen 2" descr="5">
            <a:extLst>
              <a:ext uri="{FF2B5EF4-FFF2-40B4-BE49-F238E27FC236}">
                <a16:creationId xmlns:a16="http://schemas.microsoft.com/office/drawing/2014/main" id="{A307C9C4-B8D2-B2FF-A2D2-532BE2397AFD}"/>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CuadroTexto 3">
            <a:extLst>
              <a:ext uri="{FF2B5EF4-FFF2-40B4-BE49-F238E27FC236}">
                <a16:creationId xmlns:a16="http://schemas.microsoft.com/office/drawing/2014/main" id="{80A8681D-37F5-E11C-E547-4BF9B092EF0E}"/>
              </a:ext>
            </a:extLst>
          </p:cNvPr>
          <p:cNvSpPr txBox="1"/>
          <p:nvPr/>
        </p:nvSpPr>
        <p:spPr>
          <a:xfrm>
            <a:off x="3641969" y="523631"/>
            <a:ext cx="8378092" cy="5632311"/>
          </a:xfrm>
          <a:prstGeom prst="rect">
            <a:avLst/>
          </a:prstGeom>
          <a:noFill/>
        </p:spPr>
        <p:txBody>
          <a:bodyPr wrap="square" rtlCol="0">
            <a:spAutoFit/>
          </a:bodyPr>
          <a:lstStyle/>
          <a:p>
            <a:pPr algn="ctr"/>
            <a:r>
              <a:rPr lang="es-ES" sz="4000" dirty="0">
                <a:solidFill>
                  <a:schemeClr val="bg1"/>
                </a:solidFill>
              </a:rPr>
              <a:t>El manto de Jesús no tenía ningún poder especial, sino que fue la fe de la mujer y su decisión de acercarse a él lo que la curó. En medio de su sufrimiento y angustia, aquella frágil mujer pudo haber permanecido en su lecho aquel día, pero buscó deliberada y esperanzadamente a Jesús para ser sanada. </a:t>
            </a:r>
            <a:endParaRPr lang="es-DO" sz="4000" dirty="0">
              <a:solidFill>
                <a:schemeClr val="bg1"/>
              </a:solidFill>
            </a:endParaRPr>
          </a:p>
        </p:txBody>
      </p:sp>
      <p:sp>
        <p:nvSpPr>
          <p:cNvPr id="5" name="CuadroTexto 4">
            <a:extLst>
              <a:ext uri="{FF2B5EF4-FFF2-40B4-BE49-F238E27FC236}">
                <a16:creationId xmlns:a16="http://schemas.microsoft.com/office/drawing/2014/main" id="{C81B76BF-40E7-4936-A2F3-4BBFFDB31DBB}"/>
              </a:ext>
            </a:extLst>
          </p:cNvPr>
          <p:cNvSpPr txBox="1"/>
          <p:nvPr/>
        </p:nvSpPr>
        <p:spPr>
          <a:xfrm>
            <a:off x="539261" y="2024185"/>
            <a:ext cx="2719755" cy="400110"/>
          </a:xfrm>
          <a:prstGeom prst="rect">
            <a:avLst/>
          </a:prstGeom>
          <a:noFill/>
        </p:spPr>
        <p:txBody>
          <a:bodyPr wrap="square" rtlCol="0">
            <a:spAutoFit/>
          </a:bodyPr>
          <a:lstStyle/>
          <a:p>
            <a:pPr algn="ctr"/>
            <a:r>
              <a:rPr lang="es-DO" sz="2000" dirty="0">
                <a:solidFill>
                  <a:schemeClr val="bg1"/>
                </a:solidFill>
                <a:latin typeface="Bahnschrift SemiCondensed" panose="020B0502040204020203" pitchFamily="34" charset="0"/>
              </a:rPr>
              <a:t>Lecciones lunes</a:t>
            </a:r>
          </a:p>
        </p:txBody>
      </p:sp>
      <p:sp>
        <p:nvSpPr>
          <p:cNvPr id="2" name="CuadroTexto 1">
            <a:extLst>
              <a:ext uri="{FF2B5EF4-FFF2-40B4-BE49-F238E27FC236}">
                <a16:creationId xmlns:a16="http://schemas.microsoft.com/office/drawing/2014/main" id="{A69D5297-2C92-5071-6075-206078E35D6A}"/>
              </a:ext>
            </a:extLst>
          </p:cNvPr>
          <p:cNvSpPr txBox="1"/>
          <p:nvPr/>
        </p:nvSpPr>
        <p:spPr>
          <a:xfrm>
            <a:off x="1508760" y="971550"/>
            <a:ext cx="925830" cy="369332"/>
          </a:xfrm>
          <a:prstGeom prst="rect">
            <a:avLst/>
          </a:prstGeom>
          <a:noFill/>
        </p:spPr>
        <p:txBody>
          <a:bodyPr wrap="square" rtlCol="0">
            <a:spAutoFit/>
          </a:bodyPr>
          <a:lstStyle/>
          <a:p>
            <a:pPr algn="ctr"/>
            <a:r>
              <a:rPr lang="es-DO" dirty="0">
                <a:solidFill>
                  <a:schemeClr val="accent6"/>
                </a:solidFill>
              </a:rPr>
              <a:t>B</a:t>
            </a:r>
          </a:p>
        </p:txBody>
      </p:sp>
    </p:spTree>
    <p:extLst>
      <p:ext uri="{BB962C8B-B14F-4D97-AF65-F5344CB8AC3E}">
        <p14:creationId xmlns:p14="http://schemas.microsoft.com/office/powerpoint/2010/main" val="32413037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DEA387-A80F-1A75-C609-9300431AA1B6}"/>
            </a:ext>
          </a:extLst>
        </p:cNvPr>
        <p:cNvGrpSpPr/>
        <p:nvPr/>
      </p:nvGrpSpPr>
      <p:grpSpPr>
        <a:xfrm>
          <a:off x="0" y="0"/>
          <a:ext cx="0" cy="0"/>
          <a:chOff x="0" y="0"/>
          <a:chExt cx="0" cy="0"/>
        </a:xfrm>
      </p:grpSpPr>
      <p:pic>
        <p:nvPicPr>
          <p:cNvPr id="7" name="Imagen 6">
            <a:extLst>
              <a:ext uri="{FF2B5EF4-FFF2-40B4-BE49-F238E27FC236}">
                <a16:creationId xmlns:a16="http://schemas.microsoft.com/office/drawing/2014/main" id="{FF924D96-1C4A-7B1E-4BC7-63BBBB9E55B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CuadroTexto 3">
            <a:extLst>
              <a:ext uri="{FF2B5EF4-FFF2-40B4-BE49-F238E27FC236}">
                <a16:creationId xmlns:a16="http://schemas.microsoft.com/office/drawing/2014/main" id="{98A87017-1CF2-B2DD-449F-D89AC26AF30E}"/>
              </a:ext>
            </a:extLst>
          </p:cNvPr>
          <p:cNvSpPr txBox="1"/>
          <p:nvPr/>
        </p:nvSpPr>
        <p:spPr>
          <a:xfrm>
            <a:off x="4056185" y="1901634"/>
            <a:ext cx="2813538" cy="3508653"/>
          </a:xfrm>
          <a:prstGeom prst="rect">
            <a:avLst/>
          </a:prstGeom>
          <a:noFill/>
        </p:spPr>
        <p:txBody>
          <a:bodyPr wrap="square" rtlCol="0">
            <a:spAutoFit/>
          </a:bodyPr>
          <a:lstStyle/>
          <a:p>
            <a:pPr algn="ctr"/>
            <a:r>
              <a:rPr lang="es-ES" sz="3700">
                <a:latin typeface="Bahnschrift SemiCondensed" panose="020B0502040204020203" pitchFamily="34" charset="0"/>
              </a:rPr>
              <a:t>¿Cuál debe ser nuestra</a:t>
            </a:r>
          </a:p>
          <a:p>
            <a:pPr algn="ctr"/>
            <a:r>
              <a:rPr lang="es-ES" sz="3700">
                <a:latin typeface="Bahnschrift SemiCondensed" panose="020B0502040204020203" pitchFamily="34" charset="0"/>
              </a:rPr>
              <a:t> actitud ante pruebas </a:t>
            </a:r>
          </a:p>
          <a:p>
            <a:pPr algn="ctr"/>
            <a:r>
              <a:rPr lang="es-ES" sz="3700">
                <a:latin typeface="Bahnschrift SemiCondensed" panose="020B0502040204020203" pitchFamily="34" charset="0"/>
              </a:rPr>
              <a:t>y pérdidas extremas?</a:t>
            </a:r>
            <a:endParaRPr lang="es-DO" sz="3700" dirty="0">
              <a:latin typeface="Bahnschrift SemiCondensed" panose="020B0502040204020203" pitchFamily="34" charset="0"/>
            </a:endParaRPr>
          </a:p>
        </p:txBody>
      </p:sp>
      <p:sp>
        <p:nvSpPr>
          <p:cNvPr id="5" name="CuadroTexto 4">
            <a:extLst>
              <a:ext uri="{FF2B5EF4-FFF2-40B4-BE49-F238E27FC236}">
                <a16:creationId xmlns:a16="http://schemas.microsoft.com/office/drawing/2014/main" id="{FFBD6EE9-E08E-8675-3080-22FBCEF15BBA}"/>
              </a:ext>
            </a:extLst>
          </p:cNvPr>
          <p:cNvSpPr txBox="1"/>
          <p:nvPr/>
        </p:nvSpPr>
        <p:spPr>
          <a:xfrm>
            <a:off x="7877908" y="2278185"/>
            <a:ext cx="3485661" cy="3539430"/>
          </a:xfrm>
          <a:prstGeom prst="rect">
            <a:avLst/>
          </a:prstGeom>
          <a:noFill/>
        </p:spPr>
        <p:txBody>
          <a:bodyPr wrap="square" rtlCol="0">
            <a:spAutoFit/>
          </a:bodyPr>
          <a:lstStyle/>
          <a:p>
            <a:pPr algn="ctr"/>
            <a:r>
              <a:rPr lang="es-ES" sz="3200" dirty="0">
                <a:solidFill>
                  <a:schemeClr val="bg1"/>
                </a:solidFill>
                <a:latin typeface="Bahnschrift SemiCondensed" panose="020B0502040204020203" pitchFamily="34" charset="0"/>
              </a:rPr>
              <a:t>Mantenernos</a:t>
            </a:r>
          </a:p>
          <a:p>
            <a:pPr algn="ctr"/>
            <a:r>
              <a:rPr lang="es-ES" sz="3200" dirty="0">
                <a:solidFill>
                  <a:schemeClr val="bg1"/>
                </a:solidFill>
                <a:latin typeface="Bahnschrift SemiCondensed" panose="020B0502040204020203" pitchFamily="34" charset="0"/>
              </a:rPr>
              <a:t> firmes y aferrados a Dios sin culparlo, reconociendo que los sufrimientos terrenales son temporales.</a:t>
            </a:r>
          </a:p>
        </p:txBody>
      </p:sp>
      <p:sp>
        <p:nvSpPr>
          <p:cNvPr id="8" name="CuadroTexto 7">
            <a:extLst>
              <a:ext uri="{FF2B5EF4-FFF2-40B4-BE49-F238E27FC236}">
                <a16:creationId xmlns:a16="http://schemas.microsoft.com/office/drawing/2014/main" id="{209B6E9E-83EF-ED6A-261D-88123BF4DAAD}"/>
              </a:ext>
            </a:extLst>
          </p:cNvPr>
          <p:cNvSpPr txBox="1"/>
          <p:nvPr/>
        </p:nvSpPr>
        <p:spPr>
          <a:xfrm>
            <a:off x="1359877" y="6488668"/>
            <a:ext cx="836246" cy="369332"/>
          </a:xfrm>
          <a:prstGeom prst="rect">
            <a:avLst/>
          </a:prstGeom>
          <a:noFill/>
        </p:spPr>
        <p:txBody>
          <a:bodyPr wrap="square" rtlCol="0">
            <a:spAutoFit/>
          </a:bodyPr>
          <a:lstStyle/>
          <a:p>
            <a:r>
              <a:rPr lang="es-ES" dirty="0">
                <a:solidFill>
                  <a:schemeClr val="bg1"/>
                </a:solidFill>
              </a:rPr>
              <a:t>3</a:t>
            </a:r>
            <a:endParaRPr lang="es-DO" dirty="0">
              <a:solidFill>
                <a:schemeClr val="bg1"/>
              </a:solidFill>
            </a:endParaRPr>
          </a:p>
        </p:txBody>
      </p:sp>
    </p:spTree>
    <p:extLst>
      <p:ext uri="{BB962C8B-B14F-4D97-AF65-F5344CB8AC3E}">
        <p14:creationId xmlns:p14="http://schemas.microsoft.com/office/powerpoint/2010/main" val="37442788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9DD21-293E-4AAD-1243-B64DF18EDDC4}"/>
            </a:ext>
          </a:extLst>
        </p:cNvPr>
        <p:cNvGrpSpPr/>
        <p:nvPr/>
      </p:nvGrpSpPr>
      <p:grpSpPr>
        <a:xfrm>
          <a:off x="0" y="0"/>
          <a:ext cx="0" cy="0"/>
          <a:chOff x="0" y="0"/>
          <a:chExt cx="0" cy="0"/>
        </a:xfrm>
      </p:grpSpPr>
      <p:pic>
        <p:nvPicPr>
          <p:cNvPr id="3" name="Imagen 2" descr="4">
            <a:extLst>
              <a:ext uri="{FF2B5EF4-FFF2-40B4-BE49-F238E27FC236}">
                <a16:creationId xmlns:a16="http://schemas.microsoft.com/office/drawing/2014/main" id="{8FC260E9-CFBC-815B-C732-4E3EF4FA175F}"/>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CuadroTexto 3">
            <a:extLst>
              <a:ext uri="{FF2B5EF4-FFF2-40B4-BE49-F238E27FC236}">
                <a16:creationId xmlns:a16="http://schemas.microsoft.com/office/drawing/2014/main" id="{3F6A183B-4332-C5E0-9C5B-B67B251B0108}"/>
              </a:ext>
            </a:extLst>
          </p:cNvPr>
          <p:cNvSpPr txBox="1"/>
          <p:nvPr/>
        </p:nvSpPr>
        <p:spPr>
          <a:xfrm>
            <a:off x="3268980" y="180493"/>
            <a:ext cx="8732520" cy="5940088"/>
          </a:xfrm>
          <a:prstGeom prst="rect">
            <a:avLst/>
          </a:prstGeom>
          <a:noFill/>
        </p:spPr>
        <p:txBody>
          <a:bodyPr wrap="square" rtlCol="0">
            <a:spAutoFit/>
          </a:bodyPr>
          <a:lstStyle/>
          <a:p>
            <a:r>
              <a:rPr lang="es-ES" sz="3800" dirty="0">
                <a:solidFill>
                  <a:schemeClr val="bg1"/>
                </a:solidFill>
                <a:latin typeface="Bahnschrift SemiCondensed" panose="020B0502040204020203" pitchFamily="34" charset="0"/>
              </a:rPr>
              <a:t>23 ¡Quién diese ahora que mis palabras fuesen escritas! ¡Quién diese que se escribiesen en un libro; 24 Que con cincel de hierro y con plomo Fuesen esculpidas en piedra para siempre! 25 </a:t>
            </a:r>
            <a:r>
              <a:rPr lang="es-ES" sz="3800" dirty="0">
                <a:solidFill>
                  <a:schemeClr val="accent2"/>
                </a:solidFill>
                <a:latin typeface="Bahnschrift SemiCondensed" panose="020B0502040204020203" pitchFamily="34" charset="0"/>
              </a:rPr>
              <a:t>Yo sé que mi Redentor vive</a:t>
            </a:r>
            <a:r>
              <a:rPr lang="es-ES" sz="3800" dirty="0">
                <a:solidFill>
                  <a:schemeClr val="bg1"/>
                </a:solidFill>
                <a:latin typeface="Bahnschrift SemiCondensed" panose="020B0502040204020203" pitchFamily="34" charset="0"/>
              </a:rPr>
              <a:t>, Y al fin se levantará sobre el polvo; 26 Y después de deshecha esta mi piel, </a:t>
            </a:r>
            <a:r>
              <a:rPr lang="es-ES" sz="3800" dirty="0">
                <a:solidFill>
                  <a:schemeClr val="accent2"/>
                </a:solidFill>
                <a:latin typeface="Bahnschrift SemiCondensed" panose="020B0502040204020203" pitchFamily="34" charset="0"/>
              </a:rPr>
              <a:t>En mi carne he de ver a Dios</a:t>
            </a:r>
            <a:r>
              <a:rPr lang="es-ES" sz="3800" dirty="0">
                <a:solidFill>
                  <a:schemeClr val="bg1"/>
                </a:solidFill>
                <a:latin typeface="Bahnschrift SemiCondensed" panose="020B0502040204020203" pitchFamily="34" charset="0"/>
              </a:rPr>
              <a:t>; 27 Al cual veré por mí mismo, </a:t>
            </a:r>
            <a:r>
              <a:rPr lang="es-ES" sz="3800" dirty="0">
                <a:solidFill>
                  <a:schemeClr val="accent2"/>
                </a:solidFill>
                <a:latin typeface="Bahnschrift SemiCondensed" panose="020B0502040204020203" pitchFamily="34" charset="0"/>
              </a:rPr>
              <a:t>Y mis ojos lo verán, y no otro, Aunque mi corazón desfallece dentro de mí</a:t>
            </a:r>
            <a:r>
              <a:rPr lang="es-ES" sz="3800" dirty="0">
                <a:solidFill>
                  <a:schemeClr val="bg1"/>
                </a:solidFill>
                <a:latin typeface="Bahnschrift SemiCondensed" panose="020B0502040204020203" pitchFamily="34" charset="0"/>
              </a:rPr>
              <a:t>.</a:t>
            </a:r>
            <a:endParaRPr lang="es-DO" sz="3800" dirty="0">
              <a:solidFill>
                <a:schemeClr val="bg1"/>
              </a:solidFill>
              <a:latin typeface="Bahnschrift SemiCondensed" panose="020B0502040204020203" pitchFamily="34" charset="0"/>
            </a:endParaRPr>
          </a:p>
        </p:txBody>
      </p:sp>
      <p:sp>
        <p:nvSpPr>
          <p:cNvPr id="5" name="CuadroTexto 4">
            <a:extLst>
              <a:ext uri="{FF2B5EF4-FFF2-40B4-BE49-F238E27FC236}">
                <a16:creationId xmlns:a16="http://schemas.microsoft.com/office/drawing/2014/main" id="{41237D8E-8080-29C2-74A9-707DD18D2416}"/>
              </a:ext>
            </a:extLst>
          </p:cNvPr>
          <p:cNvSpPr txBox="1"/>
          <p:nvPr/>
        </p:nvSpPr>
        <p:spPr>
          <a:xfrm>
            <a:off x="511197" y="2343174"/>
            <a:ext cx="2246586" cy="369332"/>
          </a:xfrm>
          <a:prstGeom prst="rect">
            <a:avLst/>
          </a:prstGeom>
          <a:noFill/>
        </p:spPr>
        <p:txBody>
          <a:bodyPr wrap="square" rtlCol="0">
            <a:spAutoFit/>
          </a:bodyPr>
          <a:lstStyle/>
          <a:p>
            <a:pPr algn="ctr"/>
            <a:r>
              <a:rPr lang="es-DO">
                <a:solidFill>
                  <a:schemeClr val="bg1"/>
                </a:solidFill>
              </a:rPr>
              <a:t>Job 19: 23-27 </a:t>
            </a:r>
            <a:endParaRPr lang="es-DO" dirty="0">
              <a:solidFill>
                <a:schemeClr val="bg1"/>
              </a:solidFill>
            </a:endParaRPr>
          </a:p>
        </p:txBody>
      </p:sp>
    </p:spTree>
    <p:extLst>
      <p:ext uri="{BB962C8B-B14F-4D97-AF65-F5344CB8AC3E}">
        <p14:creationId xmlns:p14="http://schemas.microsoft.com/office/powerpoint/2010/main" val="20487959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EADBB6-A694-12D4-119E-5E11DBC511F1}"/>
            </a:ext>
          </a:extLst>
        </p:cNvPr>
        <p:cNvGrpSpPr/>
        <p:nvPr/>
      </p:nvGrpSpPr>
      <p:grpSpPr>
        <a:xfrm>
          <a:off x="0" y="0"/>
          <a:ext cx="0" cy="0"/>
          <a:chOff x="0" y="0"/>
          <a:chExt cx="0" cy="0"/>
        </a:xfrm>
      </p:grpSpPr>
      <p:pic>
        <p:nvPicPr>
          <p:cNvPr id="3" name="Imagen 2" descr="4">
            <a:extLst>
              <a:ext uri="{FF2B5EF4-FFF2-40B4-BE49-F238E27FC236}">
                <a16:creationId xmlns:a16="http://schemas.microsoft.com/office/drawing/2014/main" id="{EA7409C5-D27A-C51D-B6D8-A9543E9D564B}"/>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CuadroTexto 3">
            <a:extLst>
              <a:ext uri="{FF2B5EF4-FFF2-40B4-BE49-F238E27FC236}">
                <a16:creationId xmlns:a16="http://schemas.microsoft.com/office/drawing/2014/main" id="{3078FC96-84E3-680C-3DB4-997C49D229E3}"/>
              </a:ext>
            </a:extLst>
          </p:cNvPr>
          <p:cNvSpPr txBox="1"/>
          <p:nvPr/>
        </p:nvSpPr>
        <p:spPr>
          <a:xfrm>
            <a:off x="3268980" y="674400"/>
            <a:ext cx="8732520" cy="5509200"/>
          </a:xfrm>
          <a:prstGeom prst="rect">
            <a:avLst/>
          </a:prstGeom>
          <a:noFill/>
        </p:spPr>
        <p:txBody>
          <a:bodyPr wrap="square" rtlCol="0">
            <a:spAutoFit/>
          </a:bodyPr>
          <a:lstStyle/>
          <a:p>
            <a:r>
              <a:rPr lang="es-ES" sz="4400" dirty="0">
                <a:solidFill>
                  <a:schemeClr val="bg1"/>
                </a:solidFill>
                <a:latin typeface="Bahnschrift SemiCondensed" panose="020B0502040204020203" pitchFamily="34" charset="0"/>
              </a:rPr>
              <a:t>17 Pues los </a:t>
            </a:r>
            <a:r>
              <a:rPr lang="es-ES" sz="4400" dirty="0">
                <a:solidFill>
                  <a:schemeClr val="accent2"/>
                </a:solidFill>
                <a:latin typeface="Bahnschrift SemiCondensed" panose="020B0502040204020203" pitchFamily="34" charset="0"/>
              </a:rPr>
              <a:t>sufrimientos</a:t>
            </a:r>
            <a:r>
              <a:rPr lang="es-ES" sz="4400" dirty="0">
                <a:solidFill>
                  <a:schemeClr val="bg1"/>
                </a:solidFill>
                <a:latin typeface="Bahnschrift SemiCondensed" panose="020B0502040204020203" pitchFamily="34" charset="0"/>
              </a:rPr>
              <a:t> ligeros y efímeros que ahora padecemos producen una </a:t>
            </a:r>
            <a:r>
              <a:rPr lang="es-ES" sz="4400" dirty="0">
                <a:solidFill>
                  <a:schemeClr val="accent2"/>
                </a:solidFill>
                <a:latin typeface="Bahnschrift SemiCondensed" panose="020B0502040204020203" pitchFamily="34" charset="0"/>
              </a:rPr>
              <a:t>gloria eterna que vale muchísimo más que todo sufrimiento. </a:t>
            </a:r>
            <a:r>
              <a:rPr lang="es-ES" sz="4400" dirty="0">
                <a:solidFill>
                  <a:schemeClr val="bg1"/>
                </a:solidFill>
                <a:latin typeface="Bahnschrift SemiCondensed" panose="020B0502040204020203" pitchFamily="34" charset="0"/>
              </a:rPr>
              <a:t>18 Así que </a:t>
            </a:r>
            <a:r>
              <a:rPr lang="es-ES" sz="4400" dirty="0">
                <a:solidFill>
                  <a:schemeClr val="accent2"/>
                </a:solidFill>
                <a:latin typeface="Bahnschrift SemiCondensed" panose="020B0502040204020203" pitchFamily="34" charset="0"/>
              </a:rPr>
              <a:t>no nos fijamos en lo visible, sino en lo invisible</a:t>
            </a:r>
            <a:r>
              <a:rPr lang="es-ES" sz="4400" dirty="0">
                <a:solidFill>
                  <a:schemeClr val="bg1"/>
                </a:solidFill>
                <a:latin typeface="Bahnschrift SemiCondensed" panose="020B0502040204020203" pitchFamily="34" charset="0"/>
              </a:rPr>
              <a:t>, ya que lo que se ve es </a:t>
            </a:r>
            <a:r>
              <a:rPr lang="es-ES" sz="4400" dirty="0">
                <a:solidFill>
                  <a:schemeClr val="accent2"/>
                </a:solidFill>
                <a:latin typeface="Bahnschrift SemiCondensed" panose="020B0502040204020203" pitchFamily="34" charset="0"/>
              </a:rPr>
              <a:t>pasajero</a:t>
            </a:r>
            <a:r>
              <a:rPr lang="es-ES" sz="4400" dirty="0">
                <a:solidFill>
                  <a:schemeClr val="bg1"/>
                </a:solidFill>
                <a:latin typeface="Bahnschrift SemiCondensed" panose="020B0502040204020203" pitchFamily="34" charset="0"/>
              </a:rPr>
              <a:t>, mientras que lo que no se ve es eterno.</a:t>
            </a:r>
            <a:endParaRPr lang="es-DO" sz="4400" dirty="0">
              <a:solidFill>
                <a:schemeClr val="bg1"/>
              </a:solidFill>
              <a:latin typeface="Bahnschrift SemiCondensed" panose="020B0502040204020203" pitchFamily="34" charset="0"/>
            </a:endParaRPr>
          </a:p>
        </p:txBody>
      </p:sp>
      <p:sp>
        <p:nvSpPr>
          <p:cNvPr id="5" name="CuadroTexto 4">
            <a:extLst>
              <a:ext uri="{FF2B5EF4-FFF2-40B4-BE49-F238E27FC236}">
                <a16:creationId xmlns:a16="http://schemas.microsoft.com/office/drawing/2014/main" id="{341040D3-E395-C926-31B9-5C190A7CC01A}"/>
              </a:ext>
            </a:extLst>
          </p:cNvPr>
          <p:cNvSpPr txBox="1"/>
          <p:nvPr/>
        </p:nvSpPr>
        <p:spPr>
          <a:xfrm>
            <a:off x="511197" y="2343174"/>
            <a:ext cx="2246586" cy="646331"/>
          </a:xfrm>
          <a:prstGeom prst="rect">
            <a:avLst/>
          </a:prstGeom>
          <a:noFill/>
        </p:spPr>
        <p:txBody>
          <a:bodyPr wrap="square" rtlCol="0">
            <a:spAutoFit/>
          </a:bodyPr>
          <a:lstStyle/>
          <a:p>
            <a:pPr algn="ctr"/>
            <a:r>
              <a:rPr lang="fi-FI">
                <a:solidFill>
                  <a:schemeClr val="bg1"/>
                </a:solidFill>
              </a:rPr>
              <a:t>2 Corintios 4: 17-18 NVI </a:t>
            </a:r>
            <a:endParaRPr lang="es-DO" dirty="0">
              <a:solidFill>
                <a:schemeClr val="bg1"/>
              </a:solidFill>
            </a:endParaRPr>
          </a:p>
        </p:txBody>
      </p:sp>
    </p:spTree>
    <p:extLst>
      <p:ext uri="{BB962C8B-B14F-4D97-AF65-F5344CB8AC3E}">
        <p14:creationId xmlns:p14="http://schemas.microsoft.com/office/powerpoint/2010/main" val="25928012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1A6D11-4916-6EE6-9CA0-EEFC47394B57}"/>
            </a:ext>
          </a:extLst>
        </p:cNvPr>
        <p:cNvGrpSpPr/>
        <p:nvPr/>
      </p:nvGrpSpPr>
      <p:grpSpPr>
        <a:xfrm>
          <a:off x="0" y="0"/>
          <a:ext cx="0" cy="0"/>
          <a:chOff x="0" y="0"/>
          <a:chExt cx="0" cy="0"/>
        </a:xfrm>
      </p:grpSpPr>
      <p:pic>
        <p:nvPicPr>
          <p:cNvPr id="3" name="Imagen 2" descr="5">
            <a:extLst>
              <a:ext uri="{FF2B5EF4-FFF2-40B4-BE49-F238E27FC236}">
                <a16:creationId xmlns:a16="http://schemas.microsoft.com/office/drawing/2014/main" id="{27CD372B-2BB3-9C52-E03C-19AC24BD8114}"/>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CuadroTexto 3">
            <a:extLst>
              <a:ext uri="{FF2B5EF4-FFF2-40B4-BE49-F238E27FC236}">
                <a16:creationId xmlns:a16="http://schemas.microsoft.com/office/drawing/2014/main" id="{F92ECC88-4D3B-84D2-5F8E-2609025698AD}"/>
              </a:ext>
            </a:extLst>
          </p:cNvPr>
          <p:cNvSpPr txBox="1"/>
          <p:nvPr/>
        </p:nvSpPr>
        <p:spPr>
          <a:xfrm>
            <a:off x="3602892" y="70338"/>
            <a:ext cx="8378092" cy="6740307"/>
          </a:xfrm>
          <a:prstGeom prst="rect">
            <a:avLst/>
          </a:prstGeom>
          <a:noFill/>
        </p:spPr>
        <p:txBody>
          <a:bodyPr wrap="square" rtlCol="0">
            <a:spAutoFit/>
          </a:bodyPr>
          <a:lstStyle/>
          <a:p>
            <a:pPr algn="ctr"/>
            <a:r>
              <a:rPr lang="es-ES" sz="3600" dirty="0">
                <a:solidFill>
                  <a:schemeClr val="bg1"/>
                </a:solidFill>
              </a:rPr>
              <a:t>Aunque la batalla arrecia a nuestro alrededor, debemos recordar que, a la luz de la Eternidad, nuestros problemas no son más que pruebas temporales (2 </a:t>
            </a:r>
            <a:r>
              <a:rPr lang="es-ES" sz="3600" dirty="0" err="1">
                <a:solidFill>
                  <a:schemeClr val="bg1"/>
                </a:solidFill>
              </a:rPr>
              <a:t>Cor</a:t>
            </a:r>
            <a:r>
              <a:rPr lang="es-ES" sz="3600" dirty="0">
                <a:solidFill>
                  <a:schemeClr val="bg1"/>
                </a:solidFill>
              </a:rPr>
              <a:t>. 4: 16-18). Hay muchas cosas que no vemos aquí y ahora, y uno de los grandes desafíos para un creyente es confiar en Dios, incluso en los momentos más oscuros. Dios nos ha revelado de muchas maneras la realidad de su amor. Debemos aferrarnos a esta verdad crucial incluso cuando no la percibamos. </a:t>
            </a:r>
            <a:endParaRPr lang="es-DO" sz="3600" dirty="0">
              <a:solidFill>
                <a:schemeClr val="bg1"/>
              </a:solidFill>
            </a:endParaRPr>
          </a:p>
        </p:txBody>
      </p:sp>
      <p:sp>
        <p:nvSpPr>
          <p:cNvPr id="5" name="CuadroTexto 4">
            <a:extLst>
              <a:ext uri="{FF2B5EF4-FFF2-40B4-BE49-F238E27FC236}">
                <a16:creationId xmlns:a16="http://schemas.microsoft.com/office/drawing/2014/main" id="{3D90B9DF-65EF-E4F4-DF2A-297C8B7ABD86}"/>
              </a:ext>
            </a:extLst>
          </p:cNvPr>
          <p:cNvSpPr txBox="1"/>
          <p:nvPr/>
        </p:nvSpPr>
        <p:spPr>
          <a:xfrm>
            <a:off x="398584" y="2133600"/>
            <a:ext cx="2844801" cy="461665"/>
          </a:xfrm>
          <a:prstGeom prst="rect">
            <a:avLst/>
          </a:prstGeom>
          <a:noFill/>
        </p:spPr>
        <p:txBody>
          <a:bodyPr wrap="square" rtlCol="0">
            <a:spAutoFit/>
          </a:bodyPr>
          <a:lstStyle/>
          <a:p>
            <a:r>
              <a:rPr lang="es-DO" sz="2400">
                <a:solidFill>
                  <a:schemeClr val="bg1"/>
                </a:solidFill>
                <a:latin typeface="Bahnschrift SemiCondensed" panose="020B0502040204020203" pitchFamily="34" charset="0"/>
              </a:rPr>
              <a:t>Lección del martes.</a:t>
            </a:r>
            <a:endParaRPr lang="es-DO" sz="2400" dirty="0">
              <a:solidFill>
                <a:schemeClr val="bg1"/>
              </a:solidFill>
              <a:latin typeface="Bahnschrift SemiCondensed" panose="020B0502040204020203" pitchFamily="34" charset="0"/>
            </a:endParaRPr>
          </a:p>
        </p:txBody>
      </p:sp>
      <p:sp>
        <p:nvSpPr>
          <p:cNvPr id="7" name="CuadroTexto 6">
            <a:extLst>
              <a:ext uri="{FF2B5EF4-FFF2-40B4-BE49-F238E27FC236}">
                <a16:creationId xmlns:a16="http://schemas.microsoft.com/office/drawing/2014/main" id="{C16A6697-EEC2-C913-CB74-6651B99C9741}"/>
              </a:ext>
            </a:extLst>
          </p:cNvPr>
          <p:cNvSpPr txBox="1"/>
          <p:nvPr/>
        </p:nvSpPr>
        <p:spPr>
          <a:xfrm>
            <a:off x="1508760" y="971550"/>
            <a:ext cx="925830" cy="369332"/>
          </a:xfrm>
          <a:prstGeom prst="rect">
            <a:avLst/>
          </a:prstGeom>
          <a:noFill/>
        </p:spPr>
        <p:txBody>
          <a:bodyPr wrap="square" rtlCol="0">
            <a:spAutoFit/>
          </a:bodyPr>
          <a:lstStyle/>
          <a:p>
            <a:pPr algn="ctr"/>
            <a:r>
              <a:rPr lang="es-DO" dirty="0">
                <a:solidFill>
                  <a:schemeClr val="accent6"/>
                </a:solidFill>
              </a:rPr>
              <a:t>C</a:t>
            </a:r>
          </a:p>
        </p:txBody>
      </p:sp>
    </p:spTree>
    <p:extLst>
      <p:ext uri="{BB962C8B-B14F-4D97-AF65-F5344CB8AC3E}">
        <p14:creationId xmlns:p14="http://schemas.microsoft.com/office/powerpoint/2010/main" val="7476064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E145AA-CB68-7B75-7244-D00E65564DE0}"/>
            </a:ext>
          </a:extLst>
        </p:cNvPr>
        <p:cNvGrpSpPr/>
        <p:nvPr/>
      </p:nvGrpSpPr>
      <p:grpSpPr>
        <a:xfrm>
          <a:off x="0" y="0"/>
          <a:ext cx="0" cy="0"/>
          <a:chOff x="0" y="0"/>
          <a:chExt cx="0" cy="0"/>
        </a:xfrm>
      </p:grpSpPr>
      <p:pic>
        <p:nvPicPr>
          <p:cNvPr id="7" name="Imagen 6">
            <a:extLst>
              <a:ext uri="{FF2B5EF4-FFF2-40B4-BE49-F238E27FC236}">
                <a16:creationId xmlns:a16="http://schemas.microsoft.com/office/drawing/2014/main" id="{1F999A2E-75C5-6F7A-DCE4-859828A7B51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CuadroTexto 3">
            <a:extLst>
              <a:ext uri="{FF2B5EF4-FFF2-40B4-BE49-F238E27FC236}">
                <a16:creationId xmlns:a16="http://schemas.microsoft.com/office/drawing/2014/main" id="{2BFD766A-2B73-B756-5F22-0249B27F1DD2}"/>
              </a:ext>
            </a:extLst>
          </p:cNvPr>
          <p:cNvSpPr txBox="1"/>
          <p:nvPr/>
        </p:nvSpPr>
        <p:spPr>
          <a:xfrm>
            <a:off x="4064000" y="2010524"/>
            <a:ext cx="2813538" cy="3416320"/>
          </a:xfrm>
          <a:prstGeom prst="rect">
            <a:avLst/>
          </a:prstGeom>
          <a:noFill/>
        </p:spPr>
        <p:txBody>
          <a:bodyPr wrap="square" rtlCol="0">
            <a:spAutoFit/>
          </a:bodyPr>
          <a:lstStyle/>
          <a:p>
            <a:pPr algn="ctr"/>
            <a:r>
              <a:rPr lang="es-ES" sz="3600">
                <a:latin typeface="Bahnschrift SemiCondensed" panose="020B0502040204020203" pitchFamily="34" charset="0"/>
              </a:rPr>
              <a:t>¿Qué debemos hacer en </a:t>
            </a:r>
          </a:p>
          <a:p>
            <a:pPr algn="ctr"/>
            <a:r>
              <a:rPr lang="es-ES" sz="3600">
                <a:latin typeface="Bahnschrift SemiCondensed" panose="020B0502040204020203" pitchFamily="34" charset="0"/>
              </a:rPr>
              <a:t>medio de la confusión </a:t>
            </a:r>
          </a:p>
          <a:p>
            <a:pPr algn="ctr"/>
            <a:r>
              <a:rPr lang="es-ES" sz="3600">
                <a:latin typeface="Bahnschrift SemiCondensed" panose="020B0502040204020203" pitchFamily="34" charset="0"/>
              </a:rPr>
              <a:t>y el desaliento?</a:t>
            </a:r>
            <a:endParaRPr lang="es-DO" sz="3600" dirty="0">
              <a:latin typeface="Bahnschrift SemiCondensed" panose="020B0502040204020203" pitchFamily="34" charset="0"/>
            </a:endParaRPr>
          </a:p>
        </p:txBody>
      </p:sp>
      <p:sp>
        <p:nvSpPr>
          <p:cNvPr id="5" name="CuadroTexto 4">
            <a:extLst>
              <a:ext uri="{FF2B5EF4-FFF2-40B4-BE49-F238E27FC236}">
                <a16:creationId xmlns:a16="http://schemas.microsoft.com/office/drawing/2014/main" id="{66C883FC-447D-A25D-7424-893AA443CC10}"/>
              </a:ext>
            </a:extLst>
          </p:cNvPr>
          <p:cNvSpPr txBox="1"/>
          <p:nvPr/>
        </p:nvSpPr>
        <p:spPr>
          <a:xfrm>
            <a:off x="7862277" y="2364154"/>
            <a:ext cx="3485661" cy="3416320"/>
          </a:xfrm>
          <a:prstGeom prst="rect">
            <a:avLst/>
          </a:prstGeom>
          <a:noFill/>
        </p:spPr>
        <p:txBody>
          <a:bodyPr wrap="square" rtlCol="0">
            <a:spAutoFit/>
          </a:bodyPr>
          <a:lstStyle/>
          <a:p>
            <a:pPr algn="ctr"/>
            <a:r>
              <a:rPr lang="es-ES" sz="3600" dirty="0">
                <a:solidFill>
                  <a:schemeClr val="bg1"/>
                </a:solidFill>
                <a:latin typeface="Bahnschrift SemiCondensed" panose="020B0502040204020203" pitchFamily="34" charset="0"/>
              </a:rPr>
              <a:t>Mantener la</a:t>
            </a:r>
          </a:p>
          <a:p>
            <a:pPr algn="ctr"/>
            <a:r>
              <a:rPr lang="es-ES" sz="3600" dirty="0">
                <a:solidFill>
                  <a:schemeClr val="bg1"/>
                </a:solidFill>
                <a:latin typeface="Bahnschrift SemiCondensed" panose="020B0502040204020203" pitchFamily="34" charset="0"/>
              </a:rPr>
              <a:t> mirada en Cristo</a:t>
            </a:r>
          </a:p>
          <a:p>
            <a:pPr algn="ctr"/>
            <a:r>
              <a:rPr lang="es-ES" sz="3600" dirty="0">
                <a:solidFill>
                  <a:schemeClr val="bg1"/>
                </a:solidFill>
                <a:latin typeface="Bahnschrift SemiCondensed" panose="020B0502040204020203" pitchFamily="34" charset="0"/>
              </a:rPr>
              <a:t> por fe, confiando en que Jesús camina a nuestro lado.</a:t>
            </a:r>
          </a:p>
        </p:txBody>
      </p:sp>
      <p:sp>
        <p:nvSpPr>
          <p:cNvPr id="8" name="CuadroTexto 7">
            <a:extLst>
              <a:ext uri="{FF2B5EF4-FFF2-40B4-BE49-F238E27FC236}">
                <a16:creationId xmlns:a16="http://schemas.microsoft.com/office/drawing/2014/main" id="{8CE17DB7-1590-DEE4-F544-5BAAB9876286}"/>
              </a:ext>
            </a:extLst>
          </p:cNvPr>
          <p:cNvSpPr txBox="1"/>
          <p:nvPr/>
        </p:nvSpPr>
        <p:spPr>
          <a:xfrm>
            <a:off x="1359877" y="6488668"/>
            <a:ext cx="836246" cy="369332"/>
          </a:xfrm>
          <a:prstGeom prst="rect">
            <a:avLst/>
          </a:prstGeom>
          <a:noFill/>
        </p:spPr>
        <p:txBody>
          <a:bodyPr wrap="square" rtlCol="0">
            <a:spAutoFit/>
          </a:bodyPr>
          <a:lstStyle/>
          <a:p>
            <a:r>
              <a:rPr lang="es-ES" dirty="0">
                <a:solidFill>
                  <a:schemeClr val="bg1"/>
                </a:solidFill>
              </a:rPr>
              <a:t>4</a:t>
            </a:r>
            <a:endParaRPr lang="es-DO" dirty="0">
              <a:solidFill>
                <a:schemeClr val="bg1"/>
              </a:solidFill>
            </a:endParaRPr>
          </a:p>
        </p:txBody>
      </p:sp>
    </p:spTree>
    <p:extLst>
      <p:ext uri="{BB962C8B-B14F-4D97-AF65-F5344CB8AC3E}">
        <p14:creationId xmlns:p14="http://schemas.microsoft.com/office/powerpoint/2010/main" val="39021608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AA16B8-EA04-3B15-6ADD-F15CC8D8C58A}"/>
            </a:ext>
          </a:extLst>
        </p:cNvPr>
        <p:cNvGrpSpPr/>
        <p:nvPr/>
      </p:nvGrpSpPr>
      <p:grpSpPr>
        <a:xfrm>
          <a:off x="0" y="0"/>
          <a:ext cx="0" cy="0"/>
          <a:chOff x="0" y="0"/>
          <a:chExt cx="0" cy="0"/>
        </a:xfrm>
      </p:grpSpPr>
      <p:pic>
        <p:nvPicPr>
          <p:cNvPr id="3" name="Imagen 2" descr="4">
            <a:extLst>
              <a:ext uri="{FF2B5EF4-FFF2-40B4-BE49-F238E27FC236}">
                <a16:creationId xmlns:a16="http://schemas.microsoft.com/office/drawing/2014/main" id="{BF74627D-8274-29C6-5FC8-86CDD4145962}"/>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CuadroTexto 3">
            <a:extLst>
              <a:ext uri="{FF2B5EF4-FFF2-40B4-BE49-F238E27FC236}">
                <a16:creationId xmlns:a16="http://schemas.microsoft.com/office/drawing/2014/main" id="{762BDFD1-B921-F215-4235-552FAD331360}"/>
              </a:ext>
            </a:extLst>
          </p:cNvPr>
          <p:cNvSpPr txBox="1"/>
          <p:nvPr/>
        </p:nvSpPr>
        <p:spPr>
          <a:xfrm>
            <a:off x="3268980" y="241606"/>
            <a:ext cx="8732520" cy="5170646"/>
          </a:xfrm>
          <a:prstGeom prst="rect">
            <a:avLst/>
          </a:prstGeom>
          <a:noFill/>
        </p:spPr>
        <p:txBody>
          <a:bodyPr wrap="square" rtlCol="0">
            <a:spAutoFit/>
          </a:bodyPr>
          <a:lstStyle/>
          <a:p>
            <a:r>
              <a:rPr lang="es-ES" sz="6600" dirty="0">
                <a:solidFill>
                  <a:schemeClr val="bg1"/>
                </a:solidFill>
                <a:latin typeface="Bahnschrift SemiCondensed" panose="020B0502040204020203" pitchFamily="34" charset="0"/>
              </a:rPr>
              <a:t>38 Pero él [Cristo] les dijo: ¿</a:t>
            </a:r>
            <a:r>
              <a:rPr lang="es-ES" sz="6600" dirty="0">
                <a:solidFill>
                  <a:schemeClr val="accent2"/>
                </a:solidFill>
                <a:latin typeface="Bahnschrift SemiCondensed" panose="020B0502040204020203" pitchFamily="34" charset="0"/>
              </a:rPr>
              <a:t>Por qué estáis turbados</a:t>
            </a:r>
            <a:r>
              <a:rPr lang="es-ES" sz="6600" dirty="0">
                <a:solidFill>
                  <a:schemeClr val="bg1"/>
                </a:solidFill>
                <a:latin typeface="Bahnschrift SemiCondensed" panose="020B0502040204020203" pitchFamily="34" charset="0"/>
              </a:rPr>
              <a:t>, y vienen a vuestro corazón estos pensamientos?</a:t>
            </a:r>
            <a:endParaRPr lang="es-DO" sz="6600" dirty="0">
              <a:solidFill>
                <a:schemeClr val="bg1"/>
              </a:solidFill>
              <a:latin typeface="Bahnschrift SemiCondensed" panose="020B0502040204020203" pitchFamily="34" charset="0"/>
            </a:endParaRPr>
          </a:p>
        </p:txBody>
      </p:sp>
      <p:sp>
        <p:nvSpPr>
          <p:cNvPr id="5" name="CuadroTexto 4">
            <a:extLst>
              <a:ext uri="{FF2B5EF4-FFF2-40B4-BE49-F238E27FC236}">
                <a16:creationId xmlns:a16="http://schemas.microsoft.com/office/drawing/2014/main" id="{D7A880A1-579E-F05D-738D-845882E665F0}"/>
              </a:ext>
            </a:extLst>
          </p:cNvPr>
          <p:cNvSpPr txBox="1"/>
          <p:nvPr/>
        </p:nvSpPr>
        <p:spPr>
          <a:xfrm>
            <a:off x="685800" y="2335292"/>
            <a:ext cx="1897380" cy="369332"/>
          </a:xfrm>
          <a:prstGeom prst="rect">
            <a:avLst/>
          </a:prstGeom>
          <a:noFill/>
        </p:spPr>
        <p:txBody>
          <a:bodyPr wrap="square" rtlCol="0">
            <a:spAutoFit/>
          </a:bodyPr>
          <a:lstStyle/>
          <a:p>
            <a:pPr algn="ctr"/>
            <a:r>
              <a:rPr lang="fi-FI">
                <a:solidFill>
                  <a:schemeClr val="bg1"/>
                </a:solidFill>
              </a:rPr>
              <a:t>Lucas 24: 38 </a:t>
            </a:r>
            <a:endParaRPr lang="es-DO" dirty="0">
              <a:solidFill>
                <a:schemeClr val="bg1"/>
              </a:solidFill>
            </a:endParaRPr>
          </a:p>
        </p:txBody>
      </p:sp>
    </p:spTree>
    <p:extLst>
      <p:ext uri="{BB962C8B-B14F-4D97-AF65-F5344CB8AC3E}">
        <p14:creationId xmlns:p14="http://schemas.microsoft.com/office/powerpoint/2010/main" val="5964134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CC67D8-36ED-19CA-6BAB-6760205940B2}"/>
            </a:ext>
          </a:extLst>
        </p:cNvPr>
        <p:cNvGrpSpPr/>
        <p:nvPr/>
      </p:nvGrpSpPr>
      <p:grpSpPr>
        <a:xfrm>
          <a:off x="0" y="0"/>
          <a:ext cx="0" cy="0"/>
          <a:chOff x="0" y="0"/>
          <a:chExt cx="0" cy="0"/>
        </a:xfrm>
      </p:grpSpPr>
      <p:pic>
        <p:nvPicPr>
          <p:cNvPr id="3" name="Imagen 2" descr="4">
            <a:extLst>
              <a:ext uri="{FF2B5EF4-FFF2-40B4-BE49-F238E27FC236}">
                <a16:creationId xmlns:a16="http://schemas.microsoft.com/office/drawing/2014/main" id="{98488A1A-2D1A-1DD2-5C9B-611421F0D183}"/>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CuadroTexto 3">
            <a:extLst>
              <a:ext uri="{FF2B5EF4-FFF2-40B4-BE49-F238E27FC236}">
                <a16:creationId xmlns:a16="http://schemas.microsoft.com/office/drawing/2014/main" id="{72AC5E88-576A-BA47-3BA7-B5A8F321536D}"/>
              </a:ext>
            </a:extLst>
          </p:cNvPr>
          <p:cNvSpPr txBox="1"/>
          <p:nvPr/>
        </p:nvSpPr>
        <p:spPr>
          <a:xfrm>
            <a:off x="3268980" y="396300"/>
            <a:ext cx="8732520" cy="4154984"/>
          </a:xfrm>
          <a:prstGeom prst="rect">
            <a:avLst/>
          </a:prstGeom>
          <a:noFill/>
        </p:spPr>
        <p:txBody>
          <a:bodyPr wrap="square" rtlCol="0">
            <a:spAutoFit/>
          </a:bodyPr>
          <a:lstStyle/>
          <a:p>
            <a:r>
              <a:rPr lang="pt-BR" sz="8800" dirty="0">
                <a:solidFill>
                  <a:schemeClr val="bg1"/>
                </a:solidFill>
                <a:latin typeface="Bahnschrift SemiCondensed" panose="020B0502040204020203" pitchFamily="34" charset="0"/>
              </a:rPr>
              <a:t>7 (porque </a:t>
            </a:r>
            <a:r>
              <a:rPr lang="pt-BR" sz="8800" dirty="0">
                <a:solidFill>
                  <a:schemeClr val="accent2"/>
                </a:solidFill>
                <a:latin typeface="Bahnschrift SemiCondensed" panose="020B0502040204020203" pitchFamily="34" charset="0"/>
              </a:rPr>
              <a:t>por </a:t>
            </a:r>
            <a:r>
              <a:rPr lang="pt-BR" sz="8800" dirty="0" err="1">
                <a:solidFill>
                  <a:schemeClr val="accent2"/>
                </a:solidFill>
                <a:latin typeface="Bahnschrift SemiCondensed" panose="020B0502040204020203" pitchFamily="34" charset="0"/>
              </a:rPr>
              <a:t>fe</a:t>
            </a:r>
            <a:r>
              <a:rPr lang="pt-BR" sz="8800" dirty="0">
                <a:solidFill>
                  <a:schemeClr val="accent2"/>
                </a:solidFill>
                <a:latin typeface="Bahnschrift SemiCondensed" panose="020B0502040204020203" pitchFamily="34" charset="0"/>
              </a:rPr>
              <a:t> andamos</a:t>
            </a:r>
            <a:r>
              <a:rPr lang="pt-BR" sz="8800" dirty="0">
                <a:solidFill>
                  <a:schemeClr val="bg1"/>
                </a:solidFill>
                <a:latin typeface="Bahnschrift SemiCondensed" panose="020B0502040204020203" pitchFamily="34" charset="0"/>
              </a:rPr>
              <a:t>, no por vista);</a:t>
            </a:r>
            <a:endParaRPr lang="es-DO" sz="8800" dirty="0">
              <a:solidFill>
                <a:schemeClr val="bg1"/>
              </a:solidFill>
              <a:latin typeface="Bahnschrift SemiCondensed" panose="020B0502040204020203" pitchFamily="34" charset="0"/>
            </a:endParaRPr>
          </a:p>
        </p:txBody>
      </p:sp>
      <p:sp>
        <p:nvSpPr>
          <p:cNvPr id="5" name="CuadroTexto 4">
            <a:extLst>
              <a:ext uri="{FF2B5EF4-FFF2-40B4-BE49-F238E27FC236}">
                <a16:creationId xmlns:a16="http://schemas.microsoft.com/office/drawing/2014/main" id="{7197D362-DDD9-2234-9515-C0CA1A3090D0}"/>
              </a:ext>
            </a:extLst>
          </p:cNvPr>
          <p:cNvSpPr txBox="1"/>
          <p:nvPr/>
        </p:nvSpPr>
        <p:spPr>
          <a:xfrm>
            <a:off x="685800" y="2335292"/>
            <a:ext cx="1897380" cy="369332"/>
          </a:xfrm>
          <a:prstGeom prst="rect">
            <a:avLst/>
          </a:prstGeom>
          <a:noFill/>
        </p:spPr>
        <p:txBody>
          <a:bodyPr wrap="square" rtlCol="0">
            <a:spAutoFit/>
          </a:bodyPr>
          <a:lstStyle/>
          <a:p>
            <a:pPr algn="ctr"/>
            <a:r>
              <a:rPr lang="fi-FI">
                <a:solidFill>
                  <a:schemeClr val="bg1"/>
                </a:solidFill>
              </a:rPr>
              <a:t>2 Corintios 5: 7 </a:t>
            </a:r>
            <a:endParaRPr lang="es-DO" dirty="0">
              <a:solidFill>
                <a:schemeClr val="bg1"/>
              </a:solidFill>
            </a:endParaRPr>
          </a:p>
        </p:txBody>
      </p:sp>
    </p:spTree>
    <p:extLst>
      <p:ext uri="{BB962C8B-B14F-4D97-AF65-F5344CB8AC3E}">
        <p14:creationId xmlns:p14="http://schemas.microsoft.com/office/powerpoint/2010/main" val="37608525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CC67D8-36ED-19CA-6BAB-6760205940B2}"/>
            </a:ext>
          </a:extLst>
        </p:cNvPr>
        <p:cNvGrpSpPr/>
        <p:nvPr/>
      </p:nvGrpSpPr>
      <p:grpSpPr>
        <a:xfrm>
          <a:off x="0" y="0"/>
          <a:ext cx="0" cy="0"/>
          <a:chOff x="0" y="0"/>
          <a:chExt cx="0" cy="0"/>
        </a:xfrm>
      </p:grpSpPr>
      <p:pic>
        <p:nvPicPr>
          <p:cNvPr id="3" name="Imagen 2" descr="4">
            <a:extLst>
              <a:ext uri="{FF2B5EF4-FFF2-40B4-BE49-F238E27FC236}">
                <a16:creationId xmlns:a16="http://schemas.microsoft.com/office/drawing/2014/main" id="{98488A1A-2D1A-1DD2-5C9B-611421F0D183}"/>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CuadroTexto 3">
            <a:extLst>
              <a:ext uri="{FF2B5EF4-FFF2-40B4-BE49-F238E27FC236}">
                <a16:creationId xmlns:a16="http://schemas.microsoft.com/office/drawing/2014/main" id="{72AC5E88-576A-BA47-3BA7-B5A8F321536D}"/>
              </a:ext>
            </a:extLst>
          </p:cNvPr>
          <p:cNvSpPr txBox="1"/>
          <p:nvPr/>
        </p:nvSpPr>
        <p:spPr>
          <a:xfrm>
            <a:off x="3268980" y="396300"/>
            <a:ext cx="8732520" cy="6001643"/>
          </a:xfrm>
          <a:prstGeom prst="rect">
            <a:avLst/>
          </a:prstGeom>
          <a:noFill/>
        </p:spPr>
        <p:txBody>
          <a:bodyPr wrap="square" rtlCol="0">
            <a:spAutoFit/>
          </a:bodyPr>
          <a:lstStyle/>
          <a:p>
            <a:r>
              <a:rPr lang="es-ES" sz="4800" dirty="0">
                <a:solidFill>
                  <a:schemeClr val="bg1"/>
                </a:solidFill>
                <a:latin typeface="Bahnschrift SemiCondensed" panose="020B0502040204020203" pitchFamily="34" charset="0"/>
              </a:rPr>
              <a:t>2 </a:t>
            </a:r>
            <a:r>
              <a:rPr lang="es-ES" sz="4800" dirty="0">
                <a:solidFill>
                  <a:schemeClr val="accent2"/>
                </a:solidFill>
                <a:latin typeface="Bahnschrift SemiCondensed" panose="020B0502040204020203" pitchFamily="34" charset="0"/>
              </a:rPr>
              <a:t>Fijemos la mirada en Jesús</a:t>
            </a:r>
            <a:r>
              <a:rPr lang="es-ES" sz="4800" dirty="0">
                <a:solidFill>
                  <a:schemeClr val="bg1"/>
                </a:solidFill>
                <a:latin typeface="Bahnschrift SemiCondensed" panose="020B0502040204020203" pitchFamily="34" charset="0"/>
              </a:rPr>
              <a:t>, el iniciador y </a:t>
            </a:r>
            <a:r>
              <a:rPr lang="es-ES" sz="4800" dirty="0">
                <a:solidFill>
                  <a:schemeClr val="accent2"/>
                </a:solidFill>
                <a:latin typeface="Bahnschrift SemiCondensed" panose="020B0502040204020203" pitchFamily="34" charset="0"/>
              </a:rPr>
              <a:t>perfeccionador de nuestra fe</a:t>
            </a:r>
            <a:r>
              <a:rPr lang="es-ES" sz="4800" dirty="0">
                <a:solidFill>
                  <a:schemeClr val="bg1"/>
                </a:solidFill>
                <a:latin typeface="Bahnschrift SemiCondensed" panose="020B0502040204020203" pitchFamily="34" charset="0"/>
              </a:rPr>
              <a:t>, quien por el gozo que le esperaba, soportó la cruz, menospreciando la vergüenza que ella significaba, y ahora está sentado a la derecha del trono de Dios.</a:t>
            </a:r>
            <a:endParaRPr lang="es-DO" sz="4800" dirty="0">
              <a:solidFill>
                <a:schemeClr val="bg1"/>
              </a:solidFill>
              <a:latin typeface="Bahnschrift SemiCondensed" panose="020B0502040204020203" pitchFamily="34" charset="0"/>
            </a:endParaRPr>
          </a:p>
        </p:txBody>
      </p:sp>
      <p:sp>
        <p:nvSpPr>
          <p:cNvPr id="5" name="CuadroTexto 4">
            <a:extLst>
              <a:ext uri="{FF2B5EF4-FFF2-40B4-BE49-F238E27FC236}">
                <a16:creationId xmlns:a16="http://schemas.microsoft.com/office/drawing/2014/main" id="{7197D362-DDD9-2234-9515-C0CA1A3090D0}"/>
              </a:ext>
            </a:extLst>
          </p:cNvPr>
          <p:cNvSpPr txBox="1"/>
          <p:nvPr/>
        </p:nvSpPr>
        <p:spPr>
          <a:xfrm>
            <a:off x="685800" y="2335292"/>
            <a:ext cx="1897380" cy="646331"/>
          </a:xfrm>
          <a:prstGeom prst="rect">
            <a:avLst/>
          </a:prstGeom>
          <a:noFill/>
        </p:spPr>
        <p:txBody>
          <a:bodyPr wrap="square" rtlCol="0">
            <a:spAutoFit/>
          </a:bodyPr>
          <a:lstStyle/>
          <a:p>
            <a:pPr algn="ctr"/>
            <a:r>
              <a:rPr lang="fi-FI">
                <a:solidFill>
                  <a:schemeClr val="bg1"/>
                </a:solidFill>
              </a:rPr>
              <a:t>Hebreos 12: 2 NVI </a:t>
            </a:r>
            <a:endParaRPr lang="es-DO" dirty="0">
              <a:solidFill>
                <a:schemeClr val="bg1"/>
              </a:solidFill>
            </a:endParaRPr>
          </a:p>
        </p:txBody>
      </p:sp>
    </p:spTree>
    <p:extLst>
      <p:ext uri="{BB962C8B-B14F-4D97-AF65-F5344CB8AC3E}">
        <p14:creationId xmlns:p14="http://schemas.microsoft.com/office/powerpoint/2010/main" val="7516432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903DBA-BD8F-843F-E0F6-FFE253C9B039}"/>
            </a:ext>
          </a:extLst>
        </p:cNvPr>
        <p:cNvGrpSpPr/>
        <p:nvPr/>
      </p:nvGrpSpPr>
      <p:grpSpPr>
        <a:xfrm>
          <a:off x="0" y="0"/>
          <a:ext cx="0" cy="0"/>
          <a:chOff x="0" y="0"/>
          <a:chExt cx="0" cy="0"/>
        </a:xfrm>
      </p:grpSpPr>
      <p:pic>
        <p:nvPicPr>
          <p:cNvPr id="3" name="Imagen 2" descr="5">
            <a:extLst>
              <a:ext uri="{FF2B5EF4-FFF2-40B4-BE49-F238E27FC236}">
                <a16:creationId xmlns:a16="http://schemas.microsoft.com/office/drawing/2014/main" id="{C3F5C379-C9D1-E741-DDC6-3DB2A7AEA730}"/>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CuadroTexto 3">
            <a:extLst>
              <a:ext uri="{FF2B5EF4-FFF2-40B4-BE49-F238E27FC236}">
                <a16:creationId xmlns:a16="http://schemas.microsoft.com/office/drawing/2014/main" id="{ADAA86B4-B3A3-47AF-EB53-D0088D91BE78}"/>
              </a:ext>
            </a:extLst>
          </p:cNvPr>
          <p:cNvSpPr txBox="1"/>
          <p:nvPr/>
        </p:nvSpPr>
        <p:spPr>
          <a:xfrm>
            <a:off x="3638061" y="1062891"/>
            <a:ext cx="8378092" cy="4247317"/>
          </a:xfrm>
          <a:prstGeom prst="rect">
            <a:avLst/>
          </a:prstGeom>
          <a:noFill/>
        </p:spPr>
        <p:txBody>
          <a:bodyPr wrap="square" rtlCol="0">
            <a:spAutoFit/>
          </a:bodyPr>
          <a:lstStyle/>
          <a:p>
            <a:pPr algn="ctr"/>
            <a:r>
              <a:rPr lang="es-ES" sz="5400" dirty="0">
                <a:solidFill>
                  <a:schemeClr val="bg1"/>
                </a:solidFill>
              </a:rPr>
              <a:t>En medio de los reveses de la vida, debemos centrarnos en Jesús y en lo que él nos revela acerca de cuánto nos ama Dios. </a:t>
            </a:r>
            <a:endParaRPr lang="es-DO" sz="5400" dirty="0">
              <a:solidFill>
                <a:schemeClr val="bg1"/>
              </a:solidFill>
            </a:endParaRPr>
          </a:p>
        </p:txBody>
      </p:sp>
      <p:sp>
        <p:nvSpPr>
          <p:cNvPr id="5" name="CuadroTexto 4">
            <a:extLst>
              <a:ext uri="{FF2B5EF4-FFF2-40B4-BE49-F238E27FC236}">
                <a16:creationId xmlns:a16="http://schemas.microsoft.com/office/drawing/2014/main" id="{056B2C00-CA8E-9DB3-D52B-1CB13097288F}"/>
              </a:ext>
            </a:extLst>
          </p:cNvPr>
          <p:cNvSpPr txBox="1"/>
          <p:nvPr/>
        </p:nvSpPr>
        <p:spPr>
          <a:xfrm>
            <a:off x="398584" y="2133600"/>
            <a:ext cx="3063631" cy="461665"/>
          </a:xfrm>
          <a:prstGeom prst="rect">
            <a:avLst/>
          </a:prstGeom>
          <a:noFill/>
        </p:spPr>
        <p:txBody>
          <a:bodyPr wrap="square" rtlCol="0">
            <a:spAutoFit/>
          </a:bodyPr>
          <a:lstStyle/>
          <a:p>
            <a:r>
              <a:rPr lang="es-DO" sz="2400">
                <a:solidFill>
                  <a:schemeClr val="bg1"/>
                </a:solidFill>
                <a:latin typeface="Bahnschrift SemiCondensed" panose="020B0502040204020203" pitchFamily="34" charset="0"/>
              </a:rPr>
              <a:t>Lección del jueves.</a:t>
            </a:r>
            <a:endParaRPr lang="es-DO" sz="2400" dirty="0">
              <a:solidFill>
                <a:schemeClr val="bg1"/>
              </a:solidFill>
              <a:latin typeface="Bahnschrift SemiCondensed" panose="020B0502040204020203" pitchFamily="34" charset="0"/>
            </a:endParaRPr>
          </a:p>
        </p:txBody>
      </p:sp>
      <p:sp>
        <p:nvSpPr>
          <p:cNvPr id="2" name="CuadroTexto 1">
            <a:extLst>
              <a:ext uri="{FF2B5EF4-FFF2-40B4-BE49-F238E27FC236}">
                <a16:creationId xmlns:a16="http://schemas.microsoft.com/office/drawing/2014/main" id="{D78C59D7-3CA7-DF2C-A04F-1E2EBC44B9B1}"/>
              </a:ext>
            </a:extLst>
          </p:cNvPr>
          <p:cNvSpPr txBox="1"/>
          <p:nvPr/>
        </p:nvSpPr>
        <p:spPr>
          <a:xfrm>
            <a:off x="1508760" y="971550"/>
            <a:ext cx="925830" cy="369332"/>
          </a:xfrm>
          <a:prstGeom prst="rect">
            <a:avLst/>
          </a:prstGeom>
          <a:noFill/>
        </p:spPr>
        <p:txBody>
          <a:bodyPr wrap="square" rtlCol="0">
            <a:spAutoFit/>
          </a:bodyPr>
          <a:lstStyle/>
          <a:p>
            <a:pPr algn="ctr"/>
            <a:r>
              <a:rPr lang="es-DO" dirty="0">
                <a:solidFill>
                  <a:schemeClr val="accent6"/>
                </a:solidFill>
              </a:rPr>
              <a:t>D</a:t>
            </a:r>
          </a:p>
        </p:txBody>
      </p:sp>
    </p:spTree>
    <p:extLst>
      <p:ext uri="{BB962C8B-B14F-4D97-AF65-F5344CB8AC3E}">
        <p14:creationId xmlns:p14="http://schemas.microsoft.com/office/powerpoint/2010/main" val="11983299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2">
            <a:extLst>
              <a:ext uri="{FF2B5EF4-FFF2-40B4-BE49-F238E27FC236}">
                <a16:creationId xmlns:a16="http://schemas.microsoft.com/office/drawing/2014/main" id="{6E21A2CC-F234-E85D-74D7-122BB33B8161}"/>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CuadroTexto 3">
            <a:extLst>
              <a:ext uri="{FF2B5EF4-FFF2-40B4-BE49-F238E27FC236}">
                <a16:creationId xmlns:a16="http://schemas.microsoft.com/office/drawing/2014/main" id="{6CDD4CA8-4B9A-8A57-1953-78901D8BFC64}"/>
              </a:ext>
            </a:extLst>
          </p:cNvPr>
          <p:cNvSpPr txBox="1"/>
          <p:nvPr/>
        </p:nvSpPr>
        <p:spPr>
          <a:xfrm>
            <a:off x="74343" y="3360616"/>
            <a:ext cx="5951319" cy="769441"/>
          </a:xfrm>
          <a:prstGeom prst="rect">
            <a:avLst/>
          </a:prstGeom>
          <a:noFill/>
        </p:spPr>
        <p:txBody>
          <a:bodyPr wrap="square" rtlCol="0">
            <a:spAutoFit/>
          </a:bodyPr>
          <a:lstStyle/>
          <a:p>
            <a:pPr algn="ctr"/>
            <a:r>
              <a:rPr lang="es-ES" sz="4400">
                <a:solidFill>
                  <a:schemeClr val="accent2">
                    <a:lumMod val="75000"/>
                  </a:schemeClr>
                </a:solidFill>
                <a:latin typeface="Bahnschrift SemiCondensed" panose="020B0502040204020203" pitchFamily="34" charset="0"/>
              </a:rPr>
              <a:t>Calma en Jesús</a:t>
            </a:r>
            <a:endParaRPr lang="es-DO" sz="4400" dirty="0">
              <a:solidFill>
                <a:schemeClr val="accent2">
                  <a:lumMod val="75000"/>
                </a:schemeClr>
              </a:solidFill>
              <a:latin typeface="Bahnschrift SemiCondensed" panose="020B0502040204020203" pitchFamily="34" charset="0"/>
            </a:endParaRPr>
          </a:p>
        </p:txBody>
      </p:sp>
    </p:spTree>
    <p:extLst>
      <p:ext uri="{BB962C8B-B14F-4D97-AF65-F5344CB8AC3E}">
        <p14:creationId xmlns:p14="http://schemas.microsoft.com/office/powerpoint/2010/main" val="1455722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6">
            <a:extLst>
              <a:ext uri="{FF2B5EF4-FFF2-40B4-BE49-F238E27FC236}">
                <a16:creationId xmlns:a16="http://schemas.microsoft.com/office/drawing/2014/main" id="{5C342321-F5B9-A440-0B1F-D6279A14EF73}"/>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CuadroTexto 3">
            <a:extLst>
              <a:ext uri="{FF2B5EF4-FFF2-40B4-BE49-F238E27FC236}">
                <a16:creationId xmlns:a16="http://schemas.microsoft.com/office/drawing/2014/main" id="{DB39ADA3-B514-7863-F001-C07333D9EBFA}"/>
              </a:ext>
            </a:extLst>
          </p:cNvPr>
          <p:cNvSpPr txBox="1"/>
          <p:nvPr/>
        </p:nvSpPr>
        <p:spPr>
          <a:xfrm>
            <a:off x="328245" y="2000738"/>
            <a:ext cx="5331575" cy="2800767"/>
          </a:xfrm>
          <a:prstGeom prst="rect">
            <a:avLst/>
          </a:prstGeom>
          <a:noFill/>
        </p:spPr>
        <p:txBody>
          <a:bodyPr wrap="square" rtlCol="0">
            <a:spAutoFit/>
          </a:bodyPr>
          <a:lstStyle/>
          <a:p>
            <a:r>
              <a:rPr lang="es-ES" sz="4400">
                <a:latin typeface="Bahnschrift SemiCondensed" panose="020B0502040204020203" pitchFamily="34" charset="0"/>
              </a:rPr>
              <a:t>¿Quieres caminar con Cristo por fe en medio de la turbulencias diarias?</a:t>
            </a:r>
            <a:endParaRPr lang="es-DO" sz="4400" dirty="0">
              <a:latin typeface="Bahnschrift SemiCondensed" panose="020B0502040204020203" pitchFamily="34" charset="0"/>
            </a:endParaRPr>
          </a:p>
        </p:txBody>
      </p:sp>
    </p:spTree>
    <p:extLst>
      <p:ext uri="{BB962C8B-B14F-4D97-AF65-F5344CB8AC3E}">
        <p14:creationId xmlns:p14="http://schemas.microsoft.com/office/powerpoint/2010/main" val="40328030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E42267BE-D8EE-D8B3-06AB-CCB0CDE99B9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CuadroTexto 3">
            <a:extLst>
              <a:ext uri="{FF2B5EF4-FFF2-40B4-BE49-F238E27FC236}">
                <a16:creationId xmlns:a16="http://schemas.microsoft.com/office/drawing/2014/main" id="{90EE4FCF-161B-C1F2-0BAA-67DD397B1420}"/>
              </a:ext>
            </a:extLst>
          </p:cNvPr>
          <p:cNvSpPr txBox="1"/>
          <p:nvPr/>
        </p:nvSpPr>
        <p:spPr>
          <a:xfrm>
            <a:off x="4056185" y="1940712"/>
            <a:ext cx="2813538" cy="3416320"/>
          </a:xfrm>
          <a:prstGeom prst="rect">
            <a:avLst/>
          </a:prstGeom>
          <a:noFill/>
        </p:spPr>
        <p:txBody>
          <a:bodyPr wrap="square" rtlCol="0">
            <a:spAutoFit/>
          </a:bodyPr>
          <a:lstStyle/>
          <a:p>
            <a:pPr algn="ctr"/>
            <a:r>
              <a:rPr lang="es-ES" sz="3600">
                <a:latin typeface="Bahnschrift SemiCondensed" panose="020B0502040204020203" pitchFamily="34" charset="0"/>
              </a:rPr>
              <a:t>¿Qué nos enseña la </a:t>
            </a:r>
          </a:p>
          <a:p>
            <a:pPr algn="ctr"/>
            <a:r>
              <a:rPr lang="es-ES" sz="3600">
                <a:latin typeface="Bahnschrift SemiCondensed" panose="020B0502040204020203" pitchFamily="34" charset="0"/>
              </a:rPr>
              <a:t>tormenta de Galilea </a:t>
            </a:r>
          </a:p>
          <a:p>
            <a:pPr algn="ctr"/>
            <a:r>
              <a:rPr lang="es-ES" sz="3600">
                <a:latin typeface="Bahnschrift SemiCondensed" panose="020B0502040204020203" pitchFamily="34" charset="0"/>
              </a:rPr>
              <a:t>sobre Dios en las crisis?</a:t>
            </a:r>
            <a:endParaRPr lang="es-DO" sz="3600" dirty="0">
              <a:latin typeface="Bahnschrift SemiCondensed" panose="020B0502040204020203" pitchFamily="34" charset="0"/>
            </a:endParaRPr>
          </a:p>
        </p:txBody>
      </p:sp>
      <p:sp>
        <p:nvSpPr>
          <p:cNvPr id="5" name="CuadroTexto 4">
            <a:extLst>
              <a:ext uri="{FF2B5EF4-FFF2-40B4-BE49-F238E27FC236}">
                <a16:creationId xmlns:a16="http://schemas.microsoft.com/office/drawing/2014/main" id="{F2558525-0552-C570-EB17-26E6D5CF0390}"/>
              </a:ext>
            </a:extLst>
          </p:cNvPr>
          <p:cNvSpPr txBox="1"/>
          <p:nvPr/>
        </p:nvSpPr>
        <p:spPr>
          <a:xfrm>
            <a:off x="7862277" y="2364154"/>
            <a:ext cx="3485661" cy="3539430"/>
          </a:xfrm>
          <a:prstGeom prst="rect">
            <a:avLst/>
          </a:prstGeom>
          <a:noFill/>
        </p:spPr>
        <p:txBody>
          <a:bodyPr wrap="square" rtlCol="0">
            <a:spAutoFit/>
          </a:bodyPr>
          <a:lstStyle/>
          <a:p>
            <a:pPr algn="ctr"/>
            <a:r>
              <a:rPr lang="es-ES" sz="3200" dirty="0">
                <a:solidFill>
                  <a:schemeClr val="bg1"/>
                </a:solidFill>
                <a:latin typeface="Bahnschrift SemiCondensed" panose="020B0502040204020203" pitchFamily="34" charset="0"/>
              </a:rPr>
              <a:t>Que Él siempre permanece fiel a nuestro lado y tiene el poder de calmar nuestras tempestades por amor.</a:t>
            </a:r>
          </a:p>
        </p:txBody>
      </p:sp>
      <p:sp>
        <p:nvSpPr>
          <p:cNvPr id="8" name="CuadroTexto 7">
            <a:extLst>
              <a:ext uri="{FF2B5EF4-FFF2-40B4-BE49-F238E27FC236}">
                <a16:creationId xmlns:a16="http://schemas.microsoft.com/office/drawing/2014/main" id="{8F672A77-BACE-D002-9B77-5C3E6EFFB17E}"/>
              </a:ext>
            </a:extLst>
          </p:cNvPr>
          <p:cNvSpPr txBox="1"/>
          <p:nvPr/>
        </p:nvSpPr>
        <p:spPr>
          <a:xfrm>
            <a:off x="1359877" y="6488668"/>
            <a:ext cx="836246" cy="369332"/>
          </a:xfrm>
          <a:prstGeom prst="rect">
            <a:avLst/>
          </a:prstGeom>
          <a:noFill/>
        </p:spPr>
        <p:txBody>
          <a:bodyPr wrap="square" rtlCol="0">
            <a:spAutoFit/>
          </a:bodyPr>
          <a:lstStyle/>
          <a:p>
            <a:r>
              <a:rPr lang="es-ES" dirty="0">
                <a:solidFill>
                  <a:schemeClr val="bg1"/>
                </a:solidFill>
              </a:rPr>
              <a:t>1</a:t>
            </a:r>
            <a:endParaRPr lang="es-DO" dirty="0">
              <a:solidFill>
                <a:schemeClr val="bg1"/>
              </a:solidFill>
            </a:endParaRPr>
          </a:p>
        </p:txBody>
      </p:sp>
    </p:spTree>
    <p:extLst>
      <p:ext uri="{BB962C8B-B14F-4D97-AF65-F5344CB8AC3E}">
        <p14:creationId xmlns:p14="http://schemas.microsoft.com/office/powerpoint/2010/main" val="14322721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4">
            <a:extLst>
              <a:ext uri="{FF2B5EF4-FFF2-40B4-BE49-F238E27FC236}">
                <a16:creationId xmlns:a16="http://schemas.microsoft.com/office/drawing/2014/main" id="{6FB105E7-6AF0-ACFE-E530-126D1A20A481}"/>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CuadroTexto 3">
            <a:extLst>
              <a:ext uri="{FF2B5EF4-FFF2-40B4-BE49-F238E27FC236}">
                <a16:creationId xmlns:a16="http://schemas.microsoft.com/office/drawing/2014/main" id="{3D0CA9DA-7641-0DFE-DE58-5B6A4EC782BE}"/>
              </a:ext>
            </a:extLst>
          </p:cNvPr>
          <p:cNvSpPr txBox="1"/>
          <p:nvPr/>
        </p:nvSpPr>
        <p:spPr>
          <a:xfrm>
            <a:off x="3352605" y="765321"/>
            <a:ext cx="8732520" cy="5693866"/>
          </a:xfrm>
          <a:prstGeom prst="rect">
            <a:avLst/>
          </a:prstGeom>
          <a:noFill/>
        </p:spPr>
        <p:txBody>
          <a:bodyPr wrap="square" rtlCol="0">
            <a:spAutoFit/>
          </a:bodyPr>
          <a:lstStyle/>
          <a:p>
            <a:r>
              <a:rPr lang="es-ES" sz="2800" dirty="0">
                <a:solidFill>
                  <a:schemeClr val="bg1"/>
                </a:solidFill>
                <a:latin typeface="Bahnschrift SemiCondensed" panose="020B0502040204020203" pitchFamily="34" charset="0"/>
              </a:rPr>
              <a:t>35 Aquel día, cuando llegó la noche, les dijo: Pasemos al otro lado. 36 Y despidiendo a la multitud, le tomaron como estaba, en la barca; y había también con él otras barcas. 37 Pero se levantó </a:t>
            </a:r>
            <a:r>
              <a:rPr lang="es-ES" sz="2800" dirty="0">
                <a:solidFill>
                  <a:schemeClr val="accent2"/>
                </a:solidFill>
                <a:latin typeface="Bahnschrift SemiCondensed" panose="020B0502040204020203" pitchFamily="34" charset="0"/>
              </a:rPr>
              <a:t>una gran tempestad de viento</a:t>
            </a:r>
            <a:r>
              <a:rPr lang="es-ES" sz="2800" dirty="0">
                <a:solidFill>
                  <a:schemeClr val="bg1"/>
                </a:solidFill>
                <a:latin typeface="Bahnschrift SemiCondensed" panose="020B0502040204020203" pitchFamily="34" charset="0"/>
              </a:rPr>
              <a:t>, y echaba las olas en la barca, de tal manera que ya se anegaba. 38 Y él estaba en la popa, durmiendo sobre un cabezal; y le despertaron, y le dijeron: Maestro, ¿no tienes cuidado que perecemos? 39 Y levantándose, </a:t>
            </a:r>
            <a:r>
              <a:rPr lang="es-ES" sz="2800" dirty="0">
                <a:solidFill>
                  <a:schemeClr val="accent2"/>
                </a:solidFill>
                <a:latin typeface="Bahnschrift SemiCondensed" panose="020B0502040204020203" pitchFamily="34" charset="0"/>
              </a:rPr>
              <a:t>reprendió</a:t>
            </a:r>
            <a:r>
              <a:rPr lang="es-ES" sz="2800" dirty="0">
                <a:solidFill>
                  <a:schemeClr val="bg1"/>
                </a:solidFill>
                <a:latin typeface="Bahnschrift SemiCondensed" panose="020B0502040204020203" pitchFamily="34" charset="0"/>
              </a:rPr>
              <a:t> al viento, y dijo al mar: Calla, enmudece. </a:t>
            </a:r>
            <a:r>
              <a:rPr lang="es-ES" sz="2800" dirty="0">
                <a:solidFill>
                  <a:schemeClr val="accent2"/>
                </a:solidFill>
                <a:latin typeface="Bahnschrift SemiCondensed" panose="020B0502040204020203" pitchFamily="34" charset="0"/>
              </a:rPr>
              <a:t>Y cesó el viento, y se hizo grande bonanza</a:t>
            </a:r>
            <a:r>
              <a:rPr lang="es-ES" sz="2800" dirty="0">
                <a:solidFill>
                  <a:schemeClr val="bg1"/>
                </a:solidFill>
                <a:latin typeface="Bahnschrift SemiCondensed" panose="020B0502040204020203" pitchFamily="34" charset="0"/>
              </a:rPr>
              <a:t>. 40 Y les dijo: ¿</a:t>
            </a:r>
            <a:r>
              <a:rPr lang="es-ES" sz="2800" dirty="0">
                <a:solidFill>
                  <a:schemeClr val="accent2"/>
                </a:solidFill>
                <a:latin typeface="Bahnschrift SemiCondensed" panose="020B0502040204020203" pitchFamily="34" charset="0"/>
              </a:rPr>
              <a:t>Por qué estáis así amedrentados</a:t>
            </a:r>
            <a:r>
              <a:rPr lang="es-ES" sz="2800" dirty="0">
                <a:solidFill>
                  <a:schemeClr val="bg1"/>
                </a:solidFill>
                <a:latin typeface="Bahnschrift SemiCondensed" panose="020B0502040204020203" pitchFamily="34" charset="0"/>
              </a:rPr>
              <a:t>? ¿</a:t>
            </a:r>
            <a:r>
              <a:rPr lang="es-ES" sz="2800" dirty="0">
                <a:solidFill>
                  <a:schemeClr val="accent2"/>
                </a:solidFill>
                <a:latin typeface="Bahnschrift SemiCondensed" panose="020B0502040204020203" pitchFamily="34" charset="0"/>
              </a:rPr>
              <a:t>Cómo no tenéis fe</a:t>
            </a:r>
            <a:r>
              <a:rPr lang="es-ES" sz="2800" dirty="0">
                <a:solidFill>
                  <a:schemeClr val="bg1"/>
                </a:solidFill>
                <a:latin typeface="Bahnschrift SemiCondensed" panose="020B0502040204020203" pitchFamily="34" charset="0"/>
              </a:rPr>
              <a:t>? 41 Entonces temieron con gran temor, y se decían el uno al otro: ¿Quién es este, que </a:t>
            </a:r>
            <a:r>
              <a:rPr lang="es-ES" sz="2800" dirty="0">
                <a:solidFill>
                  <a:schemeClr val="accent2"/>
                </a:solidFill>
                <a:latin typeface="Bahnschrift SemiCondensed" panose="020B0502040204020203" pitchFamily="34" charset="0"/>
              </a:rPr>
              <a:t>aun el viento y el mar le obedecen</a:t>
            </a:r>
            <a:r>
              <a:rPr lang="es-ES" sz="2800" dirty="0">
                <a:solidFill>
                  <a:schemeClr val="bg1"/>
                </a:solidFill>
                <a:latin typeface="Bahnschrift SemiCondensed" panose="020B0502040204020203" pitchFamily="34" charset="0"/>
              </a:rPr>
              <a:t>?</a:t>
            </a:r>
            <a:endParaRPr lang="es-DO" sz="2800" dirty="0">
              <a:solidFill>
                <a:schemeClr val="bg1"/>
              </a:solidFill>
              <a:latin typeface="Bahnschrift SemiCondensed" panose="020B0502040204020203" pitchFamily="34" charset="0"/>
            </a:endParaRPr>
          </a:p>
        </p:txBody>
      </p:sp>
      <p:sp>
        <p:nvSpPr>
          <p:cNvPr id="5" name="CuadroTexto 4">
            <a:extLst>
              <a:ext uri="{FF2B5EF4-FFF2-40B4-BE49-F238E27FC236}">
                <a16:creationId xmlns:a16="http://schemas.microsoft.com/office/drawing/2014/main" id="{D87C6BAB-3A28-5DC2-6E06-0D7498BB6045}"/>
              </a:ext>
            </a:extLst>
          </p:cNvPr>
          <p:cNvSpPr txBox="1"/>
          <p:nvPr/>
        </p:nvSpPr>
        <p:spPr>
          <a:xfrm>
            <a:off x="685800" y="2335292"/>
            <a:ext cx="1897380" cy="369332"/>
          </a:xfrm>
          <a:prstGeom prst="rect">
            <a:avLst/>
          </a:prstGeom>
          <a:noFill/>
        </p:spPr>
        <p:txBody>
          <a:bodyPr wrap="square" rtlCol="0">
            <a:spAutoFit/>
          </a:bodyPr>
          <a:lstStyle/>
          <a:p>
            <a:pPr algn="ctr"/>
            <a:r>
              <a:rPr lang="es-DO">
                <a:solidFill>
                  <a:schemeClr val="bg1"/>
                </a:solidFill>
              </a:rPr>
              <a:t>Marcos 4: 35-41 </a:t>
            </a:r>
            <a:endParaRPr lang="es-DO" dirty="0">
              <a:solidFill>
                <a:schemeClr val="bg1"/>
              </a:solidFill>
            </a:endParaRPr>
          </a:p>
        </p:txBody>
      </p:sp>
    </p:spTree>
    <p:extLst>
      <p:ext uri="{BB962C8B-B14F-4D97-AF65-F5344CB8AC3E}">
        <p14:creationId xmlns:p14="http://schemas.microsoft.com/office/powerpoint/2010/main" val="28318898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21EF7D-EA00-C2B0-6FB6-953223C889A5}"/>
            </a:ext>
          </a:extLst>
        </p:cNvPr>
        <p:cNvGrpSpPr/>
        <p:nvPr/>
      </p:nvGrpSpPr>
      <p:grpSpPr>
        <a:xfrm>
          <a:off x="0" y="0"/>
          <a:ext cx="0" cy="0"/>
          <a:chOff x="0" y="0"/>
          <a:chExt cx="0" cy="0"/>
        </a:xfrm>
      </p:grpSpPr>
      <p:pic>
        <p:nvPicPr>
          <p:cNvPr id="3" name="Imagen 2" descr="4">
            <a:extLst>
              <a:ext uri="{FF2B5EF4-FFF2-40B4-BE49-F238E27FC236}">
                <a16:creationId xmlns:a16="http://schemas.microsoft.com/office/drawing/2014/main" id="{6A2CC02A-8814-B2FB-E71D-17BCEE0200FD}"/>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CuadroTexto 3">
            <a:extLst>
              <a:ext uri="{FF2B5EF4-FFF2-40B4-BE49-F238E27FC236}">
                <a16:creationId xmlns:a16="http://schemas.microsoft.com/office/drawing/2014/main" id="{32BBA16F-BADE-5FBA-36E4-14857C017842}"/>
              </a:ext>
            </a:extLst>
          </p:cNvPr>
          <p:cNvSpPr txBox="1"/>
          <p:nvPr/>
        </p:nvSpPr>
        <p:spPr>
          <a:xfrm>
            <a:off x="3268980" y="171450"/>
            <a:ext cx="8732520" cy="5509200"/>
          </a:xfrm>
          <a:prstGeom prst="rect">
            <a:avLst/>
          </a:prstGeom>
          <a:noFill/>
        </p:spPr>
        <p:txBody>
          <a:bodyPr wrap="square" rtlCol="0">
            <a:spAutoFit/>
          </a:bodyPr>
          <a:lstStyle/>
          <a:p>
            <a:r>
              <a:rPr lang="es-ES" sz="4400" dirty="0">
                <a:solidFill>
                  <a:schemeClr val="bg1"/>
                </a:solidFill>
                <a:latin typeface="Bahnschrift SemiCondensed" panose="020B0502040204020203" pitchFamily="34" charset="0"/>
              </a:rPr>
              <a:t>3 Y no solo esto, sino que también </a:t>
            </a:r>
            <a:r>
              <a:rPr lang="es-ES" sz="4400" dirty="0">
                <a:solidFill>
                  <a:schemeClr val="accent2"/>
                </a:solidFill>
                <a:latin typeface="Bahnschrift SemiCondensed" panose="020B0502040204020203" pitchFamily="34" charset="0"/>
              </a:rPr>
              <a:t>nos gloriamos en las tribulaciones</a:t>
            </a:r>
            <a:r>
              <a:rPr lang="es-ES" sz="4400" dirty="0">
                <a:solidFill>
                  <a:schemeClr val="bg1"/>
                </a:solidFill>
                <a:latin typeface="Bahnschrift SemiCondensed" panose="020B0502040204020203" pitchFamily="34" charset="0"/>
              </a:rPr>
              <a:t>, sabiendo que la tribulación produce paciencia; 4 y la paciencia, prueba; y la prueba, esperanza; 5 y la esperanza no avergüenza; </a:t>
            </a:r>
            <a:r>
              <a:rPr lang="es-ES" sz="4400" dirty="0">
                <a:solidFill>
                  <a:schemeClr val="accent2"/>
                </a:solidFill>
                <a:latin typeface="Bahnschrift SemiCondensed" panose="020B0502040204020203" pitchFamily="34" charset="0"/>
              </a:rPr>
              <a:t>porque el amor de Dios ha sido derramado en nuestros corazones por el Espíritu Santo </a:t>
            </a:r>
            <a:r>
              <a:rPr lang="es-ES" sz="4400" dirty="0">
                <a:solidFill>
                  <a:schemeClr val="bg1"/>
                </a:solidFill>
                <a:latin typeface="Bahnschrift SemiCondensed" panose="020B0502040204020203" pitchFamily="34" charset="0"/>
              </a:rPr>
              <a:t>que nos fue dado.</a:t>
            </a:r>
            <a:endParaRPr lang="es-DO" sz="4400" dirty="0">
              <a:solidFill>
                <a:schemeClr val="bg1"/>
              </a:solidFill>
              <a:latin typeface="Bahnschrift SemiCondensed" panose="020B0502040204020203" pitchFamily="34" charset="0"/>
            </a:endParaRPr>
          </a:p>
        </p:txBody>
      </p:sp>
      <p:sp>
        <p:nvSpPr>
          <p:cNvPr id="5" name="CuadroTexto 4">
            <a:extLst>
              <a:ext uri="{FF2B5EF4-FFF2-40B4-BE49-F238E27FC236}">
                <a16:creationId xmlns:a16="http://schemas.microsoft.com/office/drawing/2014/main" id="{8D658B5A-30CB-41E9-D32A-3D08B763D982}"/>
              </a:ext>
            </a:extLst>
          </p:cNvPr>
          <p:cNvSpPr txBox="1"/>
          <p:nvPr/>
        </p:nvSpPr>
        <p:spPr>
          <a:xfrm>
            <a:off x="685800" y="2335292"/>
            <a:ext cx="1897380" cy="369332"/>
          </a:xfrm>
          <a:prstGeom prst="rect">
            <a:avLst/>
          </a:prstGeom>
          <a:noFill/>
        </p:spPr>
        <p:txBody>
          <a:bodyPr wrap="square" rtlCol="0">
            <a:spAutoFit/>
          </a:bodyPr>
          <a:lstStyle/>
          <a:p>
            <a:pPr algn="ctr"/>
            <a:r>
              <a:rPr lang="es-DO">
                <a:solidFill>
                  <a:schemeClr val="bg1"/>
                </a:solidFill>
              </a:rPr>
              <a:t>Romanos 5: 3-5 </a:t>
            </a:r>
            <a:endParaRPr lang="es-DO" dirty="0">
              <a:solidFill>
                <a:schemeClr val="bg1"/>
              </a:solidFill>
            </a:endParaRPr>
          </a:p>
        </p:txBody>
      </p:sp>
    </p:spTree>
    <p:extLst>
      <p:ext uri="{BB962C8B-B14F-4D97-AF65-F5344CB8AC3E}">
        <p14:creationId xmlns:p14="http://schemas.microsoft.com/office/powerpoint/2010/main" val="27827699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5">
            <a:extLst>
              <a:ext uri="{FF2B5EF4-FFF2-40B4-BE49-F238E27FC236}">
                <a16:creationId xmlns:a16="http://schemas.microsoft.com/office/drawing/2014/main" id="{41811F25-69DC-F633-4A68-F0D0F6486FB6}"/>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CuadroTexto 3">
            <a:extLst>
              <a:ext uri="{FF2B5EF4-FFF2-40B4-BE49-F238E27FC236}">
                <a16:creationId xmlns:a16="http://schemas.microsoft.com/office/drawing/2014/main" id="{3CFC65EA-F9C1-59EE-4AEC-09EF7D7BADD4}"/>
              </a:ext>
            </a:extLst>
          </p:cNvPr>
          <p:cNvSpPr txBox="1"/>
          <p:nvPr/>
        </p:nvSpPr>
        <p:spPr>
          <a:xfrm>
            <a:off x="3618523" y="265723"/>
            <a:ext cx="8378092" cy="5847755"/>
          </a:xfrm>
          <a:prstGeom prst="rect">
            <a:avLst/>
          </a:prstGeom>
          <a:noFill/>
        </p:spPr>
        <p:txBody>
          <a:bodyPr wrap="square" rtlCol="0">
            <a:spAutoFit/>
          </a:bodyPr>
          <a:lstStyle/>
          <a:p>
            <a:pPr algn="ctr"/>
            <a:r>
              <a:rPr lang="es-ES" sz="3400" dirty="0">
                <a:solidFill>
                  <a:schemeClr val="bg1"/>
                </a:solidFill>
              </a:rPr>
              <a:t>En medio de la desesperanza, el dolor o la pérdida cuestionamos el amor de Dios o dudamos de su cuidado. Sin embargo, como ocurrió a los discípulos, es en las tormentas de la vida donde Dios puede obrar los mayores milagros. Dios siempre es fiel, incluso cuando su aparente inacción no tiene sentido para nosotros. Él está a nuestro lado en medio de nuestras tormentas y, a diferencia de nosotros, puede calmarlas. </a:t>
            </a:r>
            <a:endParaRPr lang="es-DO" sz="3400" dirty="0">
              <a:solidFill>
                <a:schemeClr val="bg1"/>
              </a:solidFill>
            </a:endParaRPr>
          </a:p>
        </p:txBody>
      </p:sp>
      <p:sp>
        <p:nvSpPr>
          <p:cNvPr id="5" name="CuadroTexto 4">
            <a:extLst>
              <a:ext uri="{FF2B5EF4-FFF2-40B4-BE49-F238E27FC236}">
                <a16:creationId xmlns:a16="http://schemas.microsoft.com/office/drawing/2014/main" id="{4721FF07-52A1-CD1A-2449-A0D0EF653FB8}"/>
              </a:ext>
            </a:extLst>
          </p:cNvPr>
          <p:cNvSpPr txBox="1"/>
          <p:nvPr/>
        </p:nvSpPr>
        <p:spPr>
          <a:xfrm>
            <a:off x="460253" y="2081599"/>
            <a:ext cx="2698018" cy="461665"/>
          </a:xfrm>
          <a:prstGeom prst="rect">
            <a:avLst/>
          </a:prstGeom>
          <a:noFill/>
        </p:spPr>
        <p:txBody>
          <a:bodyPr wrap="square" rtlCol="0">
            <a:spAutoFit/>
          </a:bodyPr>
          <a:lstStyle/>
          <a:p>
            <a:r>
              <a:rPr lang="es-DO" sz="2400">
                <a:solidFill>
                  <a:schemeClr val="bg1"/>
                </a:solidFill>
                <a:latin typeface="Bahnschrift SemiCondensed" panose="020B0502040204020203" pitchFamily="34" charset="0"/>
              </a:rPr>
              <a:t>Lección del domingo.</a:t>
            </a:r>
            <a:endParaRPr lang="es-DO" sz="2400" dirty="0">
              <a:solidFill>
                <a:schemeClr val="bg1"/>
              </a:solidFill>
              <a:latin typeface="Bahnschrift SemiCondensed" panose="020B0502040204020203" pitchFamily="34" charset="0"/>
            </a:endParaRPr>
          </a:p>
        </p:txBody>
      </p:sp>
      <p:sp>
        <p:nvSpPr>
          <p:cNvPr id="2" name="CuadroTexto 1">
            <a:extLst>
              <a:ext uri="{FF2B5EF4-FFF2-40B4-BE49-F238E27FC236}">
                <a16:creationId xmlns:a16="http://schemas.microsoft.com/office/drawing/2014/main" id="{B5B72CE6-2DC3-E8D4-7DB5-9F5B78F730DA}"/>
              </a:ext>
            </a:extLst>
          </p:cNvPr>
          <p:cNvSpPr txBox="1"/>
          <p:nvPr/>
        </p:nvSpPr>
        <p:spPr>
          <a:xfrm>
            <a:off x="1508760" y="971550"/>
            <a:ext cx="925830" cy="369332"/>
          </a:xfrm>
          <a:prstGeom prst="rect">
            <a:avLst/>
          </a:prstGeom>
          <a:noFill/>
        </p:spPr>
        <p:txBody>
          <a:bodyPr wrap="square" rtlCol="0">
            <a:spAutoFit/>
          </a:bodyPr>
          <a:lstStyle/>
          <a:p>
            <a:pPr algn="ctr"/>
            <a:r>
              <a:rPr lang="es-DO" dirty="0">
                <a:solidFill>
                  <a:schemeClr val="accent6"/>
                </a:solidFill>
              </a:rPr>
              <a:t>A</a:t>
            </a:r>
          </a:p>
        </p:txBody>
      </p:sp>
    </p:spTree>
    <p:extLst>
      <p:ext uri="{BB962C8B-B14F-4D97-AF65-F5344CB8AC3E}">
        <p14:creationId xmlns:p14="http://schemas.microsoft.com/office/powerpoint/2010/main" val="18851887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44CCBF-8B86-9D58-6F05-3951A88EBC44}"/>
            </a:ext>
          </a:extLst>
        </p:cNvPr>
        <p:cNvGrpSpPr/>
        <p:nvPr/>
      </p:nvGrpSpPr>
      <p:grpSpPr>
        <a:xfrm>
          <a:off x="0" y="0"/>
          <a:ext cx="0" cy="0"/>
          <a:chOff x="0" y="0"/>
          <a:chExt cx="0" cy="0"/>
        </a:xfrm>
      </p:grpSpPr>
      <p:pic>
        <p:nvPicPr>
          <p:cNvPr id="7" name="Imagen 6">
            <a:extLst>
              <a:ext uri="{FF2B5EF4-FFF2-40B4-BE49-F238E27FC236}">
                <a16:creationId xmlns:a16="http://schemas.microsoft.com/office/drawing/2014/main" id="{E5947D78-6E22-DA3C-4F36-530B69E43C5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CuadroTexto 3">
            <a:extLst>
              <a:ext uri="{FF2B5EF4-FFF2-40B4-BE49-F238E27FC236}">
                <a16:creationId xmlns:a16="http://schemas.microsoft.com/office/drawing/2014/main" id="{EB9DDF4F-3888-6830-7090-0ED5A6E733B1}"/>
              </a:ext>
            </a:extLst>
          </p:cNvPr>
          <p:cNvSpPr txBox="1"/>
          <p:nvPr/>
        </p:nvSpPr>
        <p:spPr>
          <a:xfrm>
            <a:off x="4071816" y="2331481"/>
            <a:ext cx="2813538" cy="2554545"/>
          </a:xfrm>
          <a:prstGeom prst="rect">
            <a:avLst/>
          </a:prstGeom>
          <a:noFill/>
        </p:spPr>
        <p:txBody>
          <a:bodyPr wrap="square" rtlCol="0">
            <a:spAutoFit/>
          </a:bodyPr>
          <a:lstStyle/>
          <a:p>
            <a:pPr algn="ctr"/>
            <a:r>
              <a:rPr lang="es-ES" sz="3200" dirty="0">
                <a:latin typeface="Bahnschrift SemiCondensed" panose="020B0502040204020203" pitchFamily="34" charset="0"/>
              </a:rPr>
              <a:t>¿Cómo se recibe la bendición y el descanso</a:t>
            </a:r>
          </a:p>
          <a:p>
            <a:pPr algn="ctr"/>
            <a:r>
              <a:rPr lang="es-ES" sz="3200" dirty="0">
                <a:latin typeface="Bahnschrift SemiCondensed" panose="020B0502040204020203" pitchFamily="34" charset="0"/>
              </a:rPr>
              <a:t> de Jesús en el dolor?</a:t>
            </a:r>
            <a:endParaRPr lang="es-DO" sz="3200" dirty="0">
              <a:latin typeface="Bahnschrift SemiCondensed" panose="020B0502040204020203" pitchFamily="34" charset="0"/>
            </a:endParaRPr>
          </a:p>
        </p:txBody>
      </p:sp>
      <p:sp>
        <p:nvSpPr>
          <p:cNvPr id="5" name="CuadroTexto 4">
            <a:extLst>
              <a:ext uri="{FF2B5EF4-FFF2-40B4-BE49-F238E27FC236}">
                <a16:creationId xmlns:a16="http://schemas.microsoft.com/office/drawing/2014/main" id="{07DCDDCE-42F9-C027-30EA-76117C3BF881}"/>
              </a:ext>
            </a:extLst>
          </p:cNvPr>
          <p:cNvSpPr txBox="1"/>
          <p:nvPr/>
        </p:nvSpPr>
        <p:spPr>
          <a:xfrm>
            <a:off x="7877908" y="2246923"/>
            <a:ext cx="3485661" cy="3416320"/>
          </a:xfrm>
          <a:prstGeom prst="rect">
            <a:avLst/>
          </a:prstGeom>
          <a:noFill/>
        </p:spPr>
        <p:txBody>
          <a:bodyPr wrap="square" rtlCol="0">
            <a:spAutoFit/>
          </a:bodyPr>
          <a:lstStyle/>
          <a:p>
            <a:pPr algn="ctr"/>
            <a:r>
              <a:rPr lang="es-ES" sz="3600" dirty="0">
                <a:solidFill>
                  <a:schemeClr val="bg1"/>
                </a:solidFill>
                <a:latin typeface="Bahnschrift SemiCondensed" panose="020B0502040204020203" pitchFamily="34" charset="0"/>
              </a:rPr>
              <a:t>Buscando a Cristo deliberadamente y acercándose a Él creyendo que tiene el poder para sanarnos.</a:t>
            </a:r>
          </a:p>
        </p:txBody>
      </p:sp>
      <p:sp>
        <p:nvSpPr>
          <p:cNvPr id="8" name="CuadroTexto 7">
            <a:extLst>
              <a:ext uri="{FF2B5EF4-FFF2-40B4-BE49-F238E27FC236}">
                <a16:creationId xmlns:a16="http://schemas.microsoft.com/office/drawing/2014/main" id="{49343E55-E98B-EEC7-0654-097AF8FEB3F1}"/>
              </a:ext>
            </a:extLst>
          </p:cNvPr>
          <p:cNvSpPr txBox="1"/>
          <p:nvPr/>
        </p:nvSpPr>
        <p:spPr>
          <a:xfrm>
            <a:off x="1359877" y="6488668"/>
            <a:ext cx="836246" cy="369332"/>
          </a:xfrm>
          <a:prstGeom prst="rect">
            <a:avLst/>
          </a:prstGeom>
          <a:noFill/>
        </p:spPr>
        <p:txBody>
          <a:bodyPr wrap="square" rtlCol="0">
            <a:spAutoFit/>
          </a:bodyPr>
          <a:lstStyle/>
          <a:p>
            <a:r>
              <a:rPr lang="es-ES" dirty="0">
                <a:solidFill>
                  <a:schemeClr val="bg1"/>
                </a:solidFill>
              </a:rPr>
              <a:t>2</a:t>
            </a:r>
            <a:endParaRPr lang="es-DO" dirty="0">
              <a:solidFill>
                <a:schemeClr val="bg1"/>
              </a:solidFill>
            </a:endParaRPr>
          </a:p>
        </p:txBody>
      </p:sp>
    </p:spTree>
    <p:extLst>
      <p:ext uri="{BB962C8B-B14F-4D97-AF65-F5344CB8AC3E}">
        <p14:creationId xmlns:p14="http://schemas.microsoft.com/office/powerpoint/2010/main" val="15231667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33EE6F-7A11-43CE-0BC6-12E9F1501071}"/>
            </a:ext>
          </a:extLst>
        </p:cNvPr>
        <p:cNvGrpSpPr/>
        <p:nvPr/>
      </p:nvGrpSpPr>
      <p:grpSpPr>
        <a:xfrm>
          <a:off x="0" y="0"/>
          <a:ext cx="0" cy="0"/>
          <a:chOff x="0" y="0"/>
          <a:chExt cx="0" cy="0"/>
        </a:xfrm>
      </p:grpSpPr>
      <p:pic>
        <p:nvPicPr>
          <p:cNvPr id="3" name="Imagen 2" descr="4">
            <a:extLst>
              <a:ext uri="{FF2B5EF4-FFF2-40B4-BE49-F238E27FC236}">
                <a16:creationId xmlns:a16="http://schemas.microsoft.com/office/drawing/2014/main" id="{7B5DE272-3640-64C5-30E4-4C520DD59885}"/>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CuadroTexto 3">
            <a:extLst>
              <a:ext uri="{FF2B5EF4-FFF2-40B4-BE49-F238E27FC236}">
                <a16:creationId xmlns:a16="http://schemas.microsoft.com/office/drawing/2014/main" id="{FA013757-7F45-2ABA-835C-F3DEED728FDC}"/>
              </a:ext>
            </a:extLst>
          </p:cNvPr>
          <p:cNvSpPr txBox="1"/>
          <p:nvPr/>
        </p:nvSpPr>
        <p:spPr>
          <a:xfrm>
            <a:off x="3268980" y="442466"/>
            <a:ext cx="8732520" cy="6247864"/>
          </a:xfrm>
          <a:prstGeom prst="rect">
            <a:avLst/>
          </a:prstGeom>
          <a:noFill/>
        </p:spPr>
        <p:txBody>
          <a:bodyPr wrap="square" rtlCol="0">
            <a:spAutoFit/>
          </a:bodyPr>
          <a:lstStyle/>
          <a:p>
            <a:r>
              <a:rPr lang="es-ES" sz="4000" dirty="0">
                <a:solidFill>
                  <a:schemeClr val="bg1"/>
                </a:solidFill>
                <a:latin typeface="Bahnschrift SemiCondensed" panose="020B0502040204020203" pitchFamily="34" charset="0"/>
              </a:rPr>
              <a:t>31 Sus discípulos le dijeron: Ves que la multitud te aprieta, y dices: ¿Quién me ha tocado? 32 Pero él miraba alrededor para ver quién había hecho esto. 33 Entonces la mujer, </a:t>
            </a:r>
            <a:r>
              <a:rPr lang="es-ES" sz="4000" dirty="0">
                <a:solidFill>
                  <a:schemeClr val="accent2"/>
                </a:solidFill>
                <a:latin typeface="Bahnschrift SemiCondensed" panose="020B0502040204020203" pitchFamily="34" charset="0"/>
              </a:rPr>
              <a:t>temiendo y temblando</a:t>
            </a:r>
            <a:r>
              <a:rPr lang="es-ES" sz="4000" dirty="0">
                <a:solidFill>
                  <a:schemeClr val="bg1"/>
                </a:solidFill>
                <a:latin typeface="Bahnschrift SemiCondensed" panose="020B0502040204020203" pitchFamily="34" charset="0"/>
              </a:rPr>
              <a:t>, sabiendo lo que en ella había sido hecho, vino y se postró delante de él, y le dijo toda la verdad. 34 Y él le dijo: </a:t>
            </a:r>
            <a:r>
              <a:rPr lang="es-ES" sz="4000" dirty="0">
                <a:solidFill>
                  <a:schemeClr val="accent2"/>
                </a:solidFill>
                <a:latin typeface="Bahnschrift SemiCondensed" panose="020B0502040204020203" pitchFamily="34" charset="0"/>
              </a:rPr>
              <a:t>Hija, tu fe te ha hecho salva; ve en paz, y queda sana de tu azote</a:t>
            </a:r>
            <a:r>
              <a:rPr lang="es-ES" sz="4000" dirty="0">
                <a:solidFill>
                  <a:schemeClr val="bg1"/>
                </a:solidFill>
                <a:latin typeface="Bahnschrift SemiCondensed" panose="020B0502040204020203" pitchFamily="34" charset="0"/>
              </a:rPr>
              <a:t>.</a:t>
            </a:r>
            <a:endParaRPr lang="es-DO" sz="4000" dirty="0">
              <a:solidFill>
                <a:schemeClr val="bg1"/>
              </a:solidFill>
              <a:latin typeface="Bahnschrift SemiCondensed" panose="020B0502040204020203" pitchFamily="34" charset="0"/>
            </a:endParaRPr>
          </a:p>
        </p:txBody>
      </p:sp>
      <p:sp>
        <p:nvSpPr>
          <p:cNvPr id="5" name="CuadroTexto 4">
            <a:extLst>
              <a:ext uri="{FF2B5EF4-FFF2-40B4-BE49-F238E27FC236}">
                <a16:creationId xmlns:a16="http://schemas.microsoft.com/office/drawing/2014/main" id="{E4D7CD80-A49A-1551-476E-C256BF62289A}"/>
              </a:ext>
            </a:extLst>
          </p:cNvPr>
          <p:cNvSpPr txBox="1"/>
          <p:nvPr/>
        </p:nvSpPr>
        <p:spPr>
          <a:xfrm>
            <a:off x="685800" y="2335292"/>
            <a:ext cx="1897380" cy="369332"/>
          </a:xfrm>
          <a:prstGeom prst="rect">
            <a:avLst/>
          </a:prstGeom>
          <a:noFill/>
        </p:spPr>
        <p:txBody>
          <a:bodyPr wrap="square" rtlCol="0">
            <a:spAutoFit/>
          </a:bodyPr>
          <a:lstStyle/>
          <a:p>
            <a:pPr algn="ctr"/>
            <a:r>
              <a:rPr lang="es-DO">
                <a:solidFill>
                  <a:schemeClr val="bg1"/>
                </a:solidFill>
              </a:rPr>
              <a:t>Marcos 5: 31-34 </a:t>
            </a:r>
            <a:endParaRPr lang="es-DO" dirty="0">
              <a:solidFill>
                <a:schemeClr val="bg1"/>
              </a:solidFill>
            </a:endParaRPr>
          </a:p>
        </p:txBody>
      </p:sp>
    </p:spTree>
    <p:extLst>
      <p:ext uri="{BB962C8B-B14F-4D97-AF65-F5344CB8AC3E}">
        <p14:creationId xmlns:p14="http://schemas.microsoft.com/office/powerpoint/2010/main" val="10979673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0AC77E-7452-EC68-BBE4-A09ACE7F1350}"/>
            </a:ext>
          </a:extLst>
        </p:cNvPr>
        <p:cNvGrpSpPr/>
        <p:nvPr/>
      </p:nvGrpSpPr>
      <p:grpSpPr>
        <a:xfrm>
          <a:off x="0" y="0"/>
          <a:ext cx="0" cy="0"/>
          <a:chOff x="0" y="0"/>
          <a:chExt cx="0" cy="0"/>
        </a:xfrm>
      </p:grpSpPr>
      <p:pic>
        <p:nvPicPr>
          <p:cNvPr id="3" name="Imagen 2" descr="4">
            <a:extLst>
              <a:ext uri="{FF2B5EF4-FFF2-40B4-BE49-F238E27FC236}">
                <a16:creationId xmlns:a16="http://schemas.microsoft.com/office/drawing/2014/main" id="{E0430B3F-73D7-6AE2-5268-D7DAF13EB499}"/>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CuadroTexto 3">
            <a:extLst>
              <a:ext uri="{FF2B5EF4-FFF2-40B4-BE49-F238E27FC236}">
                <a16:creationId xmlns:a16="http://schemas.microsoft.com/office/drawing/2014/main" id="{5899B8FD-2C9C-9622-5E48-19ABDE79C936}"/>
              </a:ext>
            </a:extLst>
          </p:cNvPr>
          <p:cNvSpPr txBox="1"/>
          <p:nvPr/>
        </p:nvSpPr>
        <p:spPr>
          <a:xfrm>
            <a:off x="3268980" y="171450"/>
            <a:ext cx="8732520" cy="5693866"/>
          </a:xfrm>
          <a:prstGeom prst="rect">
            <a:avLst/>
          </a:prstGeom>
          <a:noFill/>
        </p:spPr>
        <p:txBody>
          <a:bodyPr wrap="square" rtlCol="0">
            <a:spAutoFit/>
          </a:bodyPr>
          <a:lstStyle/>
          <a:p>
            <a:r>
              <a:rPr lang="es-ES" sz="5200" dirty="0">
                <a:solidFill>
                  <a:schemeClr val="bg1"/>
                </a:solidFill>
                <a:latin typeface="Bahnschrift SemiCondensed" panose="020B0502040204020203" pitchFamily="34" charset="0"/>
              </a:rPr>
              <a:t>28 </a:t>
            </a:r>
            <a:r>
              <a:rPr lang="es-ES" sz="5200" dirty="0">
                <a:solidFill>
                  <a:schemeClr val="accent2"/>
                </a:solidFill>
                <a:latin typeface="Bahnschrift SemiCondensed" panose="020B0502040204020203" pitchFamily="34" charset="0"/>
              </a:rPr>
              <a:t>Venid a mí </a:t>
            </a:r>
            <a:r>
              <a:rPr lang="es-ES" sz="5200" dirty="0">
                <a:solidFill>
                  <a:schemeClr val="bg1"/>
                </a:solidFill>
                <a:latin typeface="Bahnschrift SemiCondensed" panose="020B0502040204020203" pitchFamily="34" charset="0"/>
              </a:rPr>
              <a:t>todos los que estáis trabajados y cargados, y yo os haré descansar. 29 Llevad mi yugo sobre vosotros, y aprended de mí, que soy manso y humilde de corazón; y </a:t>
            </a:r>
            <a:r>
              <a:rPr lang="es-ES" sz="5200" dirty="0">
                <a:solidFill>
                  <a:schemeClr val="accent2"/>
                </a:solidFill>
                <a:latin typeface="Bahnschrift SemiCondensed" panose="020B0502040204020203" pitchFamily="34" charset="0"/>
              </a:rPr>
              <a:t>hallaréis descanso para vuestras almas</a:t>
            </a:r>
            <a:r>
              <a:rPr lang="es-ES" sz="5200" dirty="0">
                <a:solidFill>
                  <a:schemeClr val="bg1"/>
                </a:solidFill>
                <a:latin typeface="Bahnschrift SemiCondensed" panose="020B0502040204020203" pitchFamily="34" charset="0"/>
              </a:rPr>
              <a:t>;</a:t>
            </a:r>
            <a:endParaRPr lang="es-DO" sz="5200" dirty="0">
              <a:solidFill>
                <a:schemeClr val="bg1"/>
              </a:solidFill>
              <a:latin typeface="Bahnschrift SemiCondensed" panose="020B0502040204020203" pitchFamily="34" charset="0"/>
            </a:endParaRPr>
          </a:p>
        </p:txBody>
      </p:sp>
      <p:sp>
        <p:nvSpPr>
          <p:cNvPr id="5" name="CuadroTexto 4">
            <a:extLst>
              <a:ext uri="{FF2B5EF4-FFF2-40B4-BE49-F238E27FC236}">
                <a16:creationId xmlns:a16="http://schemas.microsoft.com/office/drawing/2014/main" id="{59411FF8-E950-D938-4376-A74DF0905A9B}"/>
              </a:ext>
            </a:extLst>
          </p:cNvPr>
          <p:cNvSpPr txBox="1"/>
          <p:nvPr/>
        </p:nvSpPr>
        <p:spPr>
          <a:xfrm>
            <a:off x="685800" y="2335292"/>
            <a:ext cx="1979246" cy="369332"/>
          </a:xfrm>
          <a:prstGeom prst="rect">
            <a:avLst/>
          </a:prstGeom>
          <a:noFill/>
        </p:spPr>
        <p:txBody>
          <a:bodyPr wrap="square" rtlCol="0">
            <a:spAutoFit/>
          </a:bodyPr>
          <a:lstStyle/>
          <a:p>
            <a:pPr algn="ctr"/>
            <a:r>
              <a:rPr lang="es-DO">
                <a:solidFill>
                  <a:schemeClr val="bg1"/>
                </a:solidFill>
              </a:rPr>
              <a:t>Mateo 11: 28-29 </a:t>
            </a:r>
            <a:endParaRPr lang="es-DO" dirty="0">
              <a:solidFill>
                <a:schemeClr val="bg1"/>
              </a:solidFill>
            </a:endParaRPr>
          </a:p>
        </p:txBody>
      </p:sp>
    </p:spTree>
    <p:extLst>
      <p:ext uri="{BB962C8B-B14F-4D97-AF65-F5344CB8AC3E}">
        <p14:creationId xmlns:p14="http://schemas.microsoft.com/office/powerpoint/2010/main" val="410662438"/>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228</TotalTime>
  <Words>1157</Words>
  <Application>Microsoft Office PowerPoint</Application>
  <PresentationFormat>Widescreen</PresentationFormat>
  <Paragraphs>59</Paragraphs>
  <Slides>20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Aptos</vt:lpstr>
      <vt:lpstr>Aptos Display</vt:lpstr>
      <vt:lpstr>Arial</vt:lpstr>
      <vt:lpstr>Bahnschrift SemiCondensed</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admin</dc:creator>
  <cp:lastModifiedBy>jacquideshommeslive deshommes</cp:lastModifiedBy>
  <cp:revision>16</cp:revision>
  <dcterms:created xsi:type="dcterms:W3CDTF">2026-03-28T01:41:21Z</dcterms:created>
  <dcterms:modified xsi:type="dcterms:W3CDTF">2026-06-05T23:42:07Z</dcterms:modified>
</cp:coreProperties>
</file>