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82" r:id="rId6"/>
    <p:sldId id="259" r:id="rId7"/>
    <p:sldId id="263" r:id="rId8"/>
    <p:sldId id="277" r:id="rId9"/>
    <p:sldId id="270" r:id="rId10"/>
    <p:sldId id="264" r:id="rId11"/>
    <p:sldId id="265" r:id="rId12"/>
    <p:sldId id="273" r:id="rId13"/>
    <p:sldId id="281" r:id="rId14"/>
    <p:sldId id="283" r:id="rId15"/>
    <p:sldId id="266" r:id="rId16"/>
    <p:sldId id="267" r:id="rId17"/>
    <p:sldId id="275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16/1/2026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474452" y="1074316"/>
            <a:ext cx="3804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UNIDAD MEDIANTE LA HUMILDAD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4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24/01/2026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“Completen mi gozo, tengan el mismo sentir, el mismo amor, unánimes, sintiendo una misma cosa”</a:t>
            </a:r>
          </a:p>
          <a:p>
            <a:r>
              <a:rPr lang="es-ES" sz="3200" dirty="0">
                <a:latin typeface="Bahnschrift SemiCondensed" panose="020B0502040204020203" pitchFamily="34" charset="0"/>
              </a:rPr>
              <a:t> (Fil. 2:2).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400" dirty="0">
                <a:latin typeface="Bahnschrift SemiCondensed" panose="020B0502040204020203" pitchFamily="34" charset="0"/>
              </a:rPr>
              <a:t>Las palabras del apóstol presentan una imagen vívida de lo que significa la humildad, la estima hacia los demás como superiores a nosotros mismos y el cuidado de sus intereses. Sin duda, es más fácil decirlo que llevarlo a la práctica, pero se trata de principios que es importante tener presentes en todas nuestras interacciones. </a:t>
            </a:r>
            <a:r>
              <a:rPr lang="es-ES" sz="3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34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se renueva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nuestra mente?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Mediante la iluminación del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Espíritu Santo que nos renueva al orar, leer la Palabra y predicar el Evangelio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 Y tomad el yelmo de la salvación, y la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espada del Espíritu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es la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de Dios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Efesios 6: 17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 No se amolden al mundo actual, sino sean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transformados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mediante la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renovación de su mente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Así podrán comprobar cómo es la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voluntad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Dios: buena, agradable y perfecta.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/>
              <a:t>Ro. 12: 2 NVI </a:t>
            </a:r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E72B9-03FB-1A73-D358-A2BACC106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0B0025B-F208-E563-DB3D-FCA82CDFB9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723B790-8EFC-4220-8821-D488D5901814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Por lo demás, hermanos, todo lo que es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verdadero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honesto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 justo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puro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todo lo amable, todo lo que es de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buen nombre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si hay virtud alguna, si algo digno de alabanza, en esto pensad.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45ABCD-8E6D-6B76-03DB-73E67E21219A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4: 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073616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Podemos cambiar nuestra manera de pensar, pero no nuestro corazón; solo Dios puede hacerlo. El Espíritu Santo tiene que “operar” nuestro corazón mediante “la espada del Espíritu” (Efe. 6:17), la Palabra “viva y eficaz” de Dios (Heb. 4:12). Solo a través del Espíritu Santo podemos conocernos realmente. Debemos ser transformados mediante la “renovación” de nuestra mente (Rom. 12:2).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el mayor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ejemplo de humildad?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Jesús, 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siendo Dios,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 se hizo siervo y</a:t>
            </a:r>
          </a:p>
          <a:p>
            <a:pPr algn="ctr"/>
            <a:r>
              <a:rPr lang="es-ES" sz="6000" dirty="0">
                <a:solidFill>
                  <a:schemeClr val="accent1">
                    <a:lumMod val="50000"/>
                  </a:schemeClr>
                </a:solidFill>
              </a:rPr>
              <a:t> murió en la cruz.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Haya, pues, en vosotros este sentir que hubo también en Cristo Jesús, 6 el cual,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siendo en forma de Dios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estimó el ser igual a Dios como cosa a que aferrarse, 7 sino que se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despojó a sí mismo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tomando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forma de siervo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hecho semejante a los hombres; 8 y estando en la condición de hombre,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 humilló a sí mismo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haciéndose </a:t>
            </a:r>
            <a:r>
              <a:rPr lang="es-ES" sz="4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obediente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hasta la muerte, y muerte de cruz.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5-8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400" dirty="0">
                <a:latin typeface="Bahnschrift SemiCondensed" panose="020B0502040204020203" pitchFamily="34" charset="0"/>
              </a:rPr>
              <a:t>¿Cómo fue posible que el Hijo eterno de Dios se convirtiera, mediante la operación del Espíritu Santo (Luc. 1:35), en un ser divino-humano en el vientre de María? Es increíble que lo infinito y eterno se convirtiera de repente en un ser humano finito, sujeto a la muerte. Este es el meollo de lo que Pablo llama “el misterio de la piedad” (1 Tim. 3:16). </a:t>
            </a:r>
            <a:r>
              <a:rPr lang="es-ES" sz="3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latin typeface="Bahnschrift SemiCondensed" panose="020B0502040204020203" pitchFamily="34" charset="0"/>
              </a:rPr>
              <a:t>¿Quieres reflejar la humildad de Cristo en tu vida para que haya unidad en la iglesia?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63042" y="3027873"/>
            <a:ext cx="7090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8000">
                <a:latin typeface="Bahnschrift SemiCondensed" panose="020B0502040204020203" pitchFamily="34" charset="0"/>
              </a:rPr>
              <a:t>Unidos en Cristo</a:t>
            </a:r>
            <a:endParaRPr lang="es-DO" sz="8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causa la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desunión en la iglesia?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accent1">
                    <a:lumMod val="50000"/>
                  </a:schemeClr>
                </a:solidFill>
              </a:rPr>
              <a:t>La rivalidad, </a:t>
            </a:r>
          </a:p>
          <a:p>
            <a:r>
              <a:rPr lang="es-ES" sz="7200" dirty="0">
                <a:solidFill>
                  <a:schemeClr val="accent1">
                    <a:lumMod val="50000"/>
                  </a:schemeClr>
                </a:solidFill>
              </a:rPr>
              <a:t>el orgullo y la vanagloria.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Por tanto, si hay alguna consolación en Cristo, si algún consuelo de amor, si alguna comunión del Espíritu, si algún afecto entrañable, si alguna misericordia, 2 completad mi gozo, sintiendo lo mismo, teniendo el mismo amor, unánimes, sintiendo una misma cosa. 3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Nada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hagáis por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contienda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o por vanagloria; antes bien con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humildad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estimando cada uno a los demás como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superiores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él mismo;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1-3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82C68-0699-F486-62F7-5A400BFB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4302100-EE82-C48E-D6F2-D0A4C1A6B9C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3B15870-F382-8284-06E0-39796175CDD7}"/>
              </a:ext>
            </a:extLst>
          </p:cNvPr>
          <p:cNvSpPr txBox="1"/>
          <p:nvPr/>
        </p:nvSpPr>
        <p:spPr>
          <a:xfrm>
            <a:off x="2173856" y="1224951"/>
            <a:ext cx="95666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donde hay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envidias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rivalidades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también hay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confusión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toda clase de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acciones malvadas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330160-F755-03EC-DF21-F6FD72413F3A}"/>
              </a:ext>
            </a:extLst>
          </p:cNvPr>
          <p:cNvSpPr txBox="1"/>
          <p:nvPr/>
        </p:nvSpPr>
        <p:spPr>
          <a:xfrm>
            <a:off x="2415396" y="182844"/>
            <a:ext cx="49271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/>
              <a:t>Santiago 3: 16 NVI </a:t>
            </a:r>
          </a:p>
        </p:txBody>
      </p:sp>
    </p:spTree>
    <p:extLst>
      <p:ext uri="{BB962C8B-B14F-4D97-AF65-F5344CB8AC3E}">
        <p14:creationId xmlns:p14="http://schemas.microsoft.com/office/powerpoint/2010/main" val="149185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El origen de la desunión en el Universo tuvo su nacimiento en el orgullo y la sed de poder de un solo ángel en el Cielo. Este sentimiento se extendió rápidamente, incluso en un entorno perfecto (Isa. 14:12-14). Y se afianzó luego en el Edén, a raíz de un descontento similar respecto de las reglas que Dios había establecido y el deseo de ascender a una esfera superior a la que el Creador había designado (</a:t>
            </a:r>
            <a:r>
              <a:rPr lang="es-ES" sz="3200" dirty="0" err="1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Gén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. 3:1-6). Introducción del sábado.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la base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práctica de la unidad?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Considerar a </a:t>
            </a:r>
          </a:p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los demás como superiores a uno mismo, con base en el amor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No hagan nada por egoísmo o vanidad; más bien, con humildad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consideren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los demás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superiores a ustedes mismos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4 Cada uno debe velar no solo por sus propios intereses, sino también por los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intereses de los demás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3-4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Ámense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los unos a los otros con amor fraternal,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respetándose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7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honrándose mutuamente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425460" y="254631"/>
            <a:ext cx="4501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Ro. 12: 10 NVI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879</Words>
  <Application>Microsoft Office PowerPoint</Application>
  <PresentationFormat>Panorámica</PresentationFormat>
  <Paragraphs>54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5</cp:revision>
  <dcterms:created xsi:type="dcterms:W3CDTF">2025-12-27T03:06:52Z</dcterms:created>
  <dcterms:modified xsi:type="dcterms:W3CDTF">2026-01-16T13:03:26Z</dcterms:modified>
</cp:coreProperties>
</file>