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69" r:id="rId6"/>
    <p:sldId id="259" r:id="rId7"/>
    <p:sldId id="263" r:id="rId8"/>
    <p:sldId id="277" r:id="rId9"/>
    <p:sldId id="270" r:id="rId10"/>
    <p:sldId id="264" r:id="rId11"/>
    <p:sldId id="265" r:id="rId12"/>
    <p:sldId id="273" r:id="rId13"/>
    <p:sldId id="266" r:id="rId14"/>
    <p:sldId id="267" r:id="rId15"/>
    <p:sldId id="275" r:id="rId16"/>
    <p:sldId id="276" r:id="rId17"/>
    <p:sldId id="278" r:id="rId18"/>
    <p:sldId id="279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2/1/2026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267419" y="840577"/>
            <a:ext cx="4209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RAZONES PARA AGRADECER Y ORAR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2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10/01/2026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“Estoy seguro: el que empezó en ustedes la buena obra, la irá perfeccionando hasta el día de Jesucristo”</a:t>
            </a:r>
          </a:p>
          <a:p>
            <a:r>
              <a:rPr lang="es-ES" sz="3200" dirty="0">
                <a:latin typeface="Bahnschrift SemiCondensed" panose="020B0502040204020203" pitchFamily="34" charset="0"/>
              </a:rPr>
              <a:t> (Fil. 1:6).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33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100" dirty="0">
                <a:latin typeface="Bahnschrift SemiCondensed" panose="020B0502040204020203" pitchFamily="34" charset="0"/>
              </a:rPr>
              <a:t>Pablo veía a sus guardias romanos como potenciales ciudadanos del Reino de Dios. También vio que su encarcelamiento animaba a otros a ser más activos y a estar más decididos a difundir el evangelio, a hablar con valentía en nombre de Cristo sin temor a las consecuencias. Aunque resulte inconcebible, algunos pensaron que el encarcelamiento de Pablo significaría más atención para ellos y su propia predicación del evangelio. </a:t>
            </a:r>
            <a:r>
              <a:rPr lang="es-ES" sz="31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31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dones produce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el evangelio verdadero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en el creyente?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Produce fe en Cristo Jesús, amor por todos los creyentes (y por los no creyentes también) y la esperanza del Cielo.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Siempre orando por vosotros, damos gracias a Dios, Padre de nuestro Señor Jesucristo, 4 habiendo oído de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vuestra fe en Cristo Jesús, y del amor que tenéis a todos los santos [creyentes],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5 a causa de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esperanza que os está guardada en los cielos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 la cual ya habéis oído por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palabra verdadera del evangelio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6 que ha llegado hasta vosotros, así como a todo el mundo, y lleva fruto y crece también en vosotros, desde el día que oísteis y conocisteis la gracia de Dios en verdad,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Colosenses 1: 3-6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500996" y="797510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La fe y el amor no sólo reciben de la esperanza su poder estimulante, sino que la esperanza es también su meta. Los colosenses habían escuchado el mensaje de la redención, y la esperanza había nacido en su corazón. Esa esperanza era la fuerza motriz en su experiencia cristiana y en la filosofía de su vida. De ese modo la esperanza precede a la fe. Como Dios forjó el plan de salvación, es posible que haya esperanza para el hombre caído. </a:t>
            </a:r>
            <a:r>
              <a:rPr lang="es-ES" sz="28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Comentario bíblico adventista, Col. 1: 5.</a:t>
            </a:r>
            <a:endParaRPr lang="es-DO" sz="28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¿Cuáles son las fuentes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 para conocer la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voluntad de Dios?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805577" y="2244059"/>
            <a:ext cx="58487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La Biblia, el Espíritu de Profecía, la providencia divina y la voz del Espíritu Santo.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9 Por lo cual también nosotros, desde el día que lo oímos, no cesamos de orar por vosotros, y de pedir que seáis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llenos del conocimiento de su voluntad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toda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sabiduría e inteligencia espiritual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Col. 1: 9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215C0-EE78-E584-7406-3D89E34BE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48931CF-D92E-FAD0-8A02-03C342B2A16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C03E477-64E6-56E1-7BBC-811C1DC3ACDF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105 Lámpara es a mis pies tu </a:t>
            </a:r>
            <a:r>
              <a:rPr lang="es-ES" sz="8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palabra,Y</a:t>
            </a:r>
            <a:r>
              <a:rPr lang="es-ES" sz="8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lumbrera a mi camino.</a:t>
            </a:r>
            <a:endParaRPr lang="es-DO" sz="8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8AC9CB-C384-DEE2-CFDF-EC5B411A08CF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Sal. 119: 105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3135302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421EC-49B0-A853-D992-56E9C1376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64EA08B-F1A9-D9F8-A543-72B1BAB58D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3D3F51A-243C-2072-3302-F3C362E4659D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Yo me postré a sus pies para adorarle. Y él me dijo: Mira, no lo hagas; yo soy consiervo tuyo, y de tus hermanos que retienen el testimonio de Jesús. Adora a Dios; porque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testimonio de Jesús es el espíritu de la profecía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419B88-EFD3-870D-64E5-BB2D708D28FE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Ap. 19: 10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2774717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7727B-E49F-9186-CFDA-56A8AEA3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3617AA9-E03A-5286-968F-7140066E8DA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05F4B8A-2CD6-5156-3FDF-7B69664053F4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21 Entonces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tus oídos oirán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tus espaldas palabra  [del Espíritu Santo] que diga: Este es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camino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andad por él; y no echéis a la mano derecha, ni tampoco torzáis a la mano izquierda.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13A08FF-3886-6540-5319-924762C874CD}"/>
              </a:ext>
            </a:extLst>
          </p:cNvPr>
          <p:cNvSpPr txBox="1"/>
          <p:nvPr/>
        </p:nvSpPr>
        <p:spPr>
          <a:xfrm>
            <a:off x="2994803" y="208597"/>
            <a:ext cx="3431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200"/>
              <a:t>Is. 30: 21 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1282979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509622" y="1254710"/>
            <a:ext cx="706503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La voluntad y la conducción de Dios pueden conocerse a través de circunstancias providenciales, al pedirle que abra o cierre puertas </a:t>
            </a:r>
            <a:r>
              <a:rPr lang="es-ES" sz="44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(Col. 4:3). 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71669" y="3165895"/>
            <a:ext cx="7090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000">
                <a:latin typeface="Bahnschrift SemiCondensed" panose="020B0502040204020203" pitchFamily="34" charset="0"/>
              </a:rPr>
              <a:t>Fortalecidos en Cristo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¿Quieres que Dios abra puertas en tu camino para proclamar el evangelio?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garantía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tenemos sobre </a:t>
            </a:r>
          </a:p>
          <a:p>
            <a:pPr algn="ctr"/>
            <a:r>
              <a:rPr lang="es-ES" sz="4000">
                <a:solidFill>
                  <a:schemeClr val="bg1"/>
                </a:solidFill>
                <a:latin typeface="Bahnschrift SemiCondensed" panose="020B0502040204020203" pitchFamily="34" charset="0"/>
              </a:rPr>
              <a:t>nuestra santificación?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Tenemos la certeza de que Dios terminará y perfeccionará la "buena obra" que comenzó en nosotros, de gloria en gloria.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Doy gracias a mi Dios siempre que me acuerdo de vosotros, 4 siempre en todas mis oraciones rogando con gozo por todos vosotros, 5 por vuestra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comunión en el evangelio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desde el primer día hasta ahora; 6 estando persuadido de esto, 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que comenzó en vosotros la buena obra, la perfeccionará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hasta el día de Jesucristo;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3-6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9DE15-18CA-4378-1925-6097B1D0B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D733499-D8F1-EFD7-A92F-531CDC68448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1B795A-DD31-A87B-D9EC-3FAC375E2B7A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Por tanto, nosotros todos, mirando a cara descubierta como en un espejo la gloria del Señor, somos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transformados de gloria en gloria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la misma imagen,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el Espíritu del Señor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AED1F3E-6403-1C3E-AB6C-61A34684EC86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2 Cor. 3: 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325210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97510"/>
            <a:ext cx="70650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Así como Pablo participaba de los sufrimientos de Cristo (Fil. 3:10), los filipenses “participaban” (griego </a:t>
            </a:r>
            <a:r>
              <a:rPr lang="es-ES" sz="3200" dirty="0" err="1">
                <a:latin typeface="Bahnschrift SemiCondensed" panose="020B0502040204020203" pitchFamily="34" charset="0"/>
              </a:rPr>
              <a:t>synkoinōneō</a:t>
            </a:r>
            <a:r>
              <a:rPr lang="es-ES" sz="3200" dirty="0">
                <a:latin typeface="Bahnschrift SemiCondensed" panose="020B0502040204020203" pitchFamily="34" charset="0"/>
              </a:rPr>
              <a:t>) de los sufrimientos de Pablo y apoyaban económicamente su ministerio (Fil. 4:14, 15). Esta reciprocidad, que existió “desde el primer día hasta ahora” (Fil. 1:5), lo motivó a agradecer a Dios por ellos y a orar por ellos “con gozo” (Fil. 1:4). </a:t>
            </a:r>
            <a:r>
              <a:rPr lang="es-ES" sz="3200" dirty="0">
                <a:solidFill>
                  <a:schemeClr val="accent5">
                    <a:lumMod val="50000"/>
                  </a:schemeClr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32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debemos 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interpretar las dificultades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la prisión de Pablo?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2049163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Como oportunidades para fortalecer la iglesia</a:t>
            </a:r>
          </a:p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 por medio de la oración, y para el avance del evangelio, sin importar las malas intenciones de algunos.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9 Y esto pido en oración, que vuestro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amor abunde aún más y más en ciencia [conocimiento] y en todo conocimiento [discernimiento]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10 para que aprobéis lo mejor, a fin de que seáis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sinceros e irreprensibles para el día de Cristo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11 llenos de frutos de justicia que son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medio de Jesucristo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gloria y alabanza de Dios. 12 Quiero que sepáis, hermanos, que las cosas que me han sucedido, han redundado más bien para el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progreso del evangelio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13 de tal manera que mis prisiones se han hecho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patentes en Cristo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todo el pretorio, y a todos los demás. 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9-18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402F-B7EC-D111-D66D-9740A81FF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8CA52FC-AC1E-D8A6-1200-8EFF3D13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157818A-E073-3DBE-5D4E-168671964A8F}"/>
              </a:ext>
            </a:extLst>
          </p:cNvPr>
          <p:cNvSpPr txBox="1"/>
          <p:nvPr/>
        </p:nvSpPr>
        <p:spPr>
          <a:xfrm>
            <a:off x="2173856" y="940281"/>
            <a:ext cx="100181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Y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la mayoría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los hermanos, cobrando ánimo en el Señor con mis prisiones,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 atreven mucho más a hablar la palabra sin temor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15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Algunos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 la verdad,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predican a Cristo por envidia y contienda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pero otros de buena voluntad. 16 Los unos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anuncian a Cristo por contención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sinceramente, pensando añadir aflicción a mis prisiones; 17 pero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los otros por amor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sabiendo que estoy puesto para la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defensa del evangelio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18 ¿Qué, pues? Que no obstante, de todas maneras, o por pretexto o por verdad,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Cristo es anunciado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en esto me gozo, y me gozaré aún.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55774EE-F125-300B-D901-6FE79576AF66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1: 9-18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9166226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1134</Words>
  <Application>Microsoft Office PowerPoint</Application>
  <PresentationFormat>Panorámica</PresentationFormat>
  <Paragraphs>55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3</cp:revision>
  <dcterms:created xsi:type="dcterms:W3CDTF">2025-12-27T03:06:52Z</dcterms:created>
  <dcterms:modified xsi:type="dcterms:W3CDTF">2026-01-02T16:35:44Z</dcterms:modified>
</cp:coreProperties>
</file>